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9"/>
  </p:notesMasterIdLst>
  <p:handoutMasterIdLst>
    <p:handoutMasterId r:id="rId10"/>
  </p:handoutMasterIdLst>
  <p:sldIdLst>
    <p:sldId id="269" r:id="rId5"/>
    <p:sldId id="277" r:id="rId6"/>
    <p:sldId id="289" r:id="rId7"/>
    <p:sldId id="288" r:id="rId8"/>
  </p:sldIdLst>
  <p:sldSz cx="12188825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userDrawn="1">
          <p15:clr>
            <a:srgbClr val="A4A3A4"/>
          </p15:clr>
        </p15:guide>
        <p15:guide id="2">
          <p15:clr>
            <a:srgbClr val="A4A3A4"/>
          </p15:clr>
        </p15:guide>
        <p15:guide id="3" orient="horz" pos="1820" userDrawn="1">
          <p15:clr>
            <a:srgbClr val="A4A3A4"/>
          </p15:clr>
        </p15:guide>
        <p15:guide id="4" orient="horz" pos="3861" userDrawn="1">
          <p15:clr>
            <a:srgbClr val="A4A3A4"/>
          </p15:clr>
        </p15:guide>
        <p15:guide id="5" orient="horz" pos="3997" userDrawn="1">
          <p15:clr>
            <a:srgbClr val="A4A3A4"/>
          </p15:clr>
        </p15:guide>
        <p15:guide id="6" orient="horz" pos="731" userDrawn="1">
          <p15:clr>
            <a:srgbClr val="A4A3A4"/>
          </p15:clr>
        </p15:guide>
        <p15:guide id="7" orient="horz" pos="368" userDrawn="1">
          <p15:clr>
            <a:srgbClr val="A4A3A4"/>
          </p15:clr>
        </p15:guide>
        <p15:guide id="8" orient="horz" pos="1638" userDrawn="1">
          <p15:clr>
            <a:srgbClr val="A4A3A4"/>
          </p15:clr>
        </p15:guide>
        <p15:guide id="9" orient="horz" pos="2364" userDrawn="1">
          <p15:clr>
            <a:srgbClr val="A4A3A4"/>
          </p15:clr>
        </p15:guide>
        <p15:guide id="10" orient="horz" pos="4269" userDrawn="1">
          <p15:clr>
            <a:srgbClr val="A4A3A4"/>
          </p15:clr>
        </p15:guide>
        <p15:guide id="11" orient="horz" pos="663" userDrawn="1">
          <p15:clr>
            <a:srgbClr val="A4A3A4"/>
          </p15:clr>
        </p15:guide>
        <p15:guide id="12" orient="horz" pos="527" userDrawn="1">
          <p15:clr>
            <a:srgbClr val="A4A3A4"/>
          </p15:clr>
        </p15:guide>
        <p15:guide id="13" orient="horz" pos="799" userDrawn="1">
          <p15:clr>
            <a:srgbClr val="A4A3A4"/>
          </p15:clr>
        </p15:guide>
        <p15:guide id="14" orient="horz" pos="3203" userDrawn="1">
          <p15:clr>
            <a:srgbClr val="A4A3A4"/>
          </p15:clr>
        </p15:guide>
        <p15:guide id="15" orient="horz" pos="3385" userDrawn="1">
          <p15:clr>
            <a:srgbClr val="A4A3A4"/>
          </p15:clr>
        </p15:guide>
        <p15:guide id="16" pos="4877">
          <p15:clr>
            <a:srgbClr val="A4A3A4"/>
          </p15:clr>
        </p15:guide>
        <p15:guide id="17" pos="3408" userDrawn="1">
          <p15:clr>
            <a:srgbClr val="A4A3A4"/>
          </p15:clr>
        </p15:guide>
        <p15:guide id="18" pos="7529">
          <p15:clr>
            <a:srgbClr val="A4A3A4"/>
          </p15:clr>
        </p15:guide>
        <p15:guide id="19" pos="3703" userDrawn="1">
          <p15:clr>
            <a:srgbClr val="A4A3A4"/>
          </p15:clr>
        </p15:guide>
        <p15:guide id="20" pos="346" userDrawn="1">
          <p15:clr>
            <a:srgbClr val="A4A3A4"/>
          </p15:clr>
        </p15:guide>
        <p15:guide id="21" pos="97" userDrawn="1">
          <p15:clr>
            <a:srgbClr val="A4A3A4"/>
          </p15:clr>
        </p15:guide>
        <p15:guide id="22" pos="6923" userDrawn="1">
          <p15:clr>
            <a:srgbClr val="A4A3A4"/>
          </p15:clr>
        </p15:guide>
        <p15:guide id="23" pos="6481">
          <p15:clr>
            <a:srgbClr val="A4A3A4"/>
          </p15:clr>
        </p15:guide>
        <p15:guide id="24" pos="6704">
          <p15:clr>
            <a:srgbClr val="A4A3A4"/>
          </p15:clr>
        </p15:guide>
        <p15:guide id="25" pos="3975" userDrawn="1">
          <p15:clr>
            <a:srgbClr val="A4A3A4"/>
          </p15:clr>
        </p15:guide>
        <p15:guide id="26" pos="7212">
          <p15:clr>
            <a:srgbClr val="A4A3A4"/>
          </p15:clr>
        </p15:guide>
        <p15:guide id="27" pos="1004" userDrawn="1">
          <p15:clr>
            <a:srgbClr val="A4A3A4"/>
          </p15:clr>
        </p15:guide>
        <p15:guide id="28" pos="7476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kwhittingham" initials="k" lastIdx="1" clrIdx="0"/>
  <p:cmAuthor id="1" name="Kevin Whittingham" initials="KW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0F4B8F"/>
    <a:srgbClr val="CCECFF"/>
    <a:srgbClr val="2CACAD"/>
    <a:srgbClr val="8E59A3"/>
    <a:srgbClr val="32373E"/>
    <a:srgbClr val="62459B"/>
    <a:srgbClr val="0F7DC2"/>
    <a:srgbClr val="13AB74"/>
    <a:srgbClr val="CCCDC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982AF7E-91F6-48AE-87BA-29BB8EE6660C}" v="2" dt="2019-09-18T12:32:35.18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270" autoAdjust="0"/>
    <p:restoredTop sz="95231" autoAdjust="0"/>
  </p:normalViewPr>
  <p:slideViewPr>
    <p:cSldViewPr snapToGrid="0">
      <p:cViewPr varScale="1">
        <p:scale>
          <a:sx n="87" d="100"/>
          <a:sy n="87" d="100"/>
        </p:scale>
        <p:origin x="456" y="84"/>
      </p:cViewPr>
      <p:guideLst>
        <p:guide orient="horz"/>
        <p:guide/>
        <p:guide orient="horz" pos="1820"/>
        <p:guide orient="horz" pos="3861"/>
        <p:guide orient="horz" pos="3997"/>
        <p:guide orient="horz" pos="731"/>
        <p:guide orient="horz" pos="368"/>
        <p:guide orient="horz" pos="1638"/>
        <p:guide orient="horz" pos="2364"/>
        <p:guide orient="horz" pos="4269"/>
        <p:guide orient="horz" pos="663"/>
        <p:guide orient="horz" pos="527"/>
        <p:guide orient="horz" pos="799"/>
        <p:guide orient="horz" pos="3203"/>
        <p:guide orient="horz" pos="3385"/>
        <p:guide pos="4877"/>
        <p:guide pos="3408"/>
        <p:guide pos="7529"/>
        <p:guide pos="3703"/>
        <p:guide pos="346"/>
        <p:guide pos="97"/>
        <p:guide pos="6923"/>
        <p:guide pos="6481"/>
        <p:guide pos="6704"/>
        <p:guide pos="3975"/>
        <p:guide pos="7212"/>
        <p:guide pos="1004"/>
        <p:guide pos="7476"/>
      </p:guideLst>
    </p:cSldViewPr>
  </p:slideViewPr>
  <p:outlineViewPr>
    <p:cViewPr>
      <p:scale>
        <a:sx n="33" d="100"/>
        <a:sy n="33" d="100"/>
      </p:scale>
      <p:origin x="0" y="-1032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-11454"/>
    </p:cViewPr>
  </p:sorterViewPr>
  <p:notesViewPr>
    <p:cSldViewPr snapToObjects="1" showGuides="1">
      <p:cViewPr>
        <p:scale>
          <a:sx n="100" d="100"/>
          <a:sy n="100" d="100"/>
        </p:scale>
        <p:origin x="2832" y="41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0" y="6532869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+mn-lt"/>
              </a:rPr>
              <a:t>Commercial In</a:t>
            </a:r>
            <a:r>
              <a:rPr lang="en-GB" sz="1000" baseline="0" dirty="0">
                <a:solidFill>
                  <a:schemeClr val="tx1"/>
                </a:solidFill>
                <a:latin typeface="+mn-lt"/>
              </a:rPr>
              <a:t> Confidence</a:t>
            </a:r>
            <a:endParaRPr lang="en-GB" sz="1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599891" y="6188779"/>
            <a:ext cx="194421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6CF861E8-1DE2-4EAB-A8AC-1FF12DFAA780}" type="slidenum">
              <a:rPr lang="en-GB" smtClean="0">
                <a:solidFill>
                  <a:sysClr val="windowText" lastClr="000000"/>
                </a:solidFill>
              </a:rPr>
              <a:pPr algn="ctr"/>
              <a:t>‹#›</a:t>
            </a:fld>
            <a:endParaRPr lang="en-GB" dirty="0">
              <a:solidFill>
                <a:sysClr val="windowText" lastClr="00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19035" y="6390736"/>
            <a:ext cx="248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0" dirty="0">
                <a:solidFill>
                  <a:srgbClr val="0F4B8F"/>
                </a:solidFill>
                <a:latin typeface="Calibri"/>
                <a:cs typeface="Calibri"/>
              </a:rPr>
              <a:t>blueprism.com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0521" y="6009736"/>
            <a:ext cx="1905000" cy="762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-1" y="-17721"/>
            <a:ext cx="9144000" cy="432048"/>
          </a:xfrm>
          <a:prstGeom prst="rect">
            <a:avLst/>
          </a:prstGeom>
          <a:solidFill>
            <a:srgbClr val="0F4B8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10328" y="21301"/>
            <a:ext cx="7173428" cy="344091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lvl1pPr algn="l">
              <a:defRPr sz="1200"/>
            </a:lvl1pPr>
          </a:lstStyle>
          <a:p>
            <a:endParaRPr lang="en-GB" sz="1400" b="1" dirty="0">
              <a:solidFill>
                <a:schemeClr val="bg1"/>
              </a:solidFill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7612020" y="-17721"/>
            <a:ext cx="1305521" cy="423640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200"/>
            </a:lvl1pPr>
          </a:lstStyle>
          <a:p>
            <a:fld id="{51B21432-30E5-A84E-BBB6-F82578D4E652}" type="datetime1">
              <a:rPr lang="en-GB" smtClean="0">
                <a:solidFill>
                  <a:schemeClr val="bg1"/>
                </a:solidFill>
              </a:rPr>
              <a:t>20/05/2020</a:t>
            </a:fld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94790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/>
        </p:nvSpPr>
        <p:spPr>
          <a:xfrm>
            <a:off x="-1" y="-17721"/>
            <a:ext cx="9144000" cy="432048"/>
          </a:xfrm>
          <a:prstGeom prst="rect">
            <a:avLst/>
          </a:prstGeom>
          <a:solidFill>
            <a:srgbClr val="0F4B8F"/>
          </a:solidFill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5753526" y="653753"/>
            <a:ext cx="3136900" cy="1765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230522" y="655881"/>
            <a:ext cx="5493606" cy="53538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Header Placeholder 1"/>
          <p:cNvSpPr>
            <a:spLocks noGrp="1"/>
          </p:cNvSpPr>
          <p:nvPr>
            <p:ph type="hdr" sz="quarter"/>
          </p:nvPr>
        </p:nvSpPr>
        <p:spPr>
          <a:xfrm>
            <a:off x="261018" y="26257"/>
            <a:ext cx="7173429" cy="344091"/>
          </a:xfrm>
          <a:prstGeom prst="rect">
            <a:avLst/>
          </a:prstGeom>
        </p:spPr>
        <p:txBody>
          <a:bodyPr vert="horz" lIns="0" tIns="45720" rIns="91440" bIns="45720" rtlCol="0" anchor="ctr" anchorCtr="0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endParaRPr lang="en-GB" sz="1400" b="1" dirty="0"/>
          </a:p>
        </p:txBody>
      </p:sp>
      <p:sp>
        <p:nvSpPr>
          <p:cNvPr id="9" name="Date Placeholder 2"/>
          <p:cNvSpPr>
            <a:spLocks noGrp="1"/>
          </p:cNvSpPr>
          <p:nvPr>
            <p:ph type="dt" sz="quarter" idx="1"/>
          </p:nvPr>
        </p:nvSpPr>
        <p:spPr>
          <a:xfrm>
            <a:off x="7571907" y="22473"/>
            <a:ext cx="1305521" cy="344091"/>
          </a:xfrm>
          <a:prstGeom prst="rect">
            <a:avLst/>
          </a:prstGeom>
        </p:spPr>
        <p:txBody>
          <a:bodyPr vert="horz" lIns="91440" tIns="45720" rIns="91440" bIns="45720" rtlCol="0" anchor="ctr" anchorCtr="0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C8510619-CCE7-AF4F-A395-36BFAEF1FF5B}" type="datetime1">
              <a:rPr lang="en-GB" smtClean="0"/>
              <a:pPr/>
              <a:t>20/05/2020</a:t>
            </a:fld>
            <a:endParaRPr lang="en-GB" dirty="0"/>
          </a:p>
        </p:txBody>
      </p:sp>
      <p:sp>
        <p:nvSpPr>
          <p:cNvPr id="15" name="TextBox 14"/>
          <p:cNvSpPr txBox="1"/>
          <p:nvPr/>
        </p:nvSpPr>
        <p:spPr>
          <a:xfrm>
            <a:off x="0" y="6532869"/>
            <a:ext cx="9144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000" dirty="0">
                <a:solidFill>
                  <a:schemeClr val="tx1"/>
                </a:solidFill>
                <a:latin typeface="+mn-lt"/>
              </a:rPr>
              <a:t>Commercial In</a:t>
            </a:r>
            <a:r>
              <a:rPr lang="en-GB" sz="1000" baseline="0" dirty="0">
                <a:solidFill>
                  <a:schemeClr val="tx1"/>
                </a:solidFill>
                <a:latin typeface="+mn-lt"/>
              </a:rPr>
              <a:t> Confidence</a:t>
            </a:r>
            <a:endParaRPr lang="en-GB" sz="10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5"/>
          </p:nvPr>
        </p:nvSpPr>
        <p:spPr>
          <a:xfrm>
            <a:off x="3599891" y="6188779"/>
            <a:ext cx="1944216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algn="ctr"/>
            <a:fld id="{6CF861E8-1DE2-4EAB-A8AC-1FF12DFAA780}" type="slidenum">
              <a:rPr lang="en-GB" smtClean="0">
                <a:solidFill>
                  <a:sysClr val="windowText" lastClr="000000"/>
                </a:solidFill>
              </a:rPr>
              <a:pPr algn="ctr"/>
              <a:t>‹#›</a:t>
            </a:fld>
            <a:endParaRPr lang="en-GB" dirty="0">
              <a:solidFill>
                <a:sysClr val="windowText" lastClr="000000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419035" y="6390736"/>
            <a:ext cx="2489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 i="0" dirty="0">
                <a:solidFill>
                  <a:srgbClr val="0F4B8F"/>
                </a:solidFill>
                <a:latin typeface="Calibri"/>
                <a:cs typeface="Calibri"/>
              </a:rPr>
              <a:t>blueprism.com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21" y="6009736"/>
            <a:ext cx="1905000" cy="76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79457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1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6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8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8915F13B-CF54-D441-A472-7C0ACF0183B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72551" y="0"/>
            <a:ext cx="7918704" cy="6858000"/>
          </a:xfrm>
          <a:prstGeom prst="rect">
            <a:avLst/>
          </a:prstGeom>
        </p:spPr>
      </p:pic>
      <p:sp>
        <p:nvSpPr>
          <p:cNvPr id="19" name="Title 9"/>
          <p:cNvSpPr>
            <a:spLocks noGrp="1"/>
          </p:cNvSpPr>
          <p:nvPr>
            <p:ph type="title" hasCustomPrompt="1"/>
          </p:nvPr>
        </p:nvSpPr>
        <p:spPr>
          <a:xfrm>
            <a:off x="4815136" y="1043873"/>
            <a:ext cx="6833535" cy="2170871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ctr">
              <a:defRPr sz="6000" b="0" i="0">
                <a:solidFill>
                  <a:schemeClr val="accent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</a:defRPr>
            </a:lvl1pPr>
          </a:lstStyle>
          <a:p>
            <a:r>
              <a:rPr lang="en-GB" dirty="0"/>
              <a:t>Click to edit Title</a:t>
            </a:r>
          </a:p>
        </p:txBody>
      </p:sp>
      <p:sp>
        <p:nvSpPr>
          <p:cNvPr id="20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815136" y="3238495"/>
            <a:ext cx="6833535" cy="196468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0" indent="0" algn="ctr">
              <a:buNone/>
              <a:defRPr sz="4000" b="0" i="0">
                <a:solidFill>
                  <a:schemeClr val="bg2"/>
                </a:solidFill>
                <a:latin typeface="Source Serif Pro" panose="02040603050405020204" pitchFamily="18" charset="0"/>
                <a:ea typeface="Source Serif Pro" panose="02040603050405020204" pitchFamily="18" charset="0"/>
                <a:cs typeface="Calibri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 dirty="0"/>
              <a:t>Click to edit sub title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360861-6AB1-814F-A1EF-98991F2242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775077" y="6468490"/>
            <a:ext cx="638671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7B7B6EE-AD67-4040-A997-C1566B266A0E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581897B-0080-49AF-B0C5-B967C4214A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7537" y="713406"/>
            <a:ext cx="3793722" cy="660933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81721883-9A80-4209-A973-79D6CCF9BE3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00447" y="4231764"/>
            <a:ext cx="2791553" cy="2626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7593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CA1CDD-F1E2-C842-A674-FAB1DC780C7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C8B76B8-80E2-C545-8899-9EB50E516C2B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FD9AB96-5BE4-4F43-BD7A-56D7F1A0C8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16525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Light: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8C43F0-77C1-2549-B046-01D7EE7FDABC}"/>
              </a:ext>
            </a:extLst>
          </p:cNvPr>
          <p:cNvSpPr/>
          <p:nvPr userDrawn="1"/>
        </p:nvSpPr>
        <p:spPr>
          <a:xfrm>
            <a:off x="0" y="1"/>
            <a:ext cx="12188825" cy="123444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C0F6-AB1D-6548-AD7F-A4BD69E342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6FA97E-CE42-2E42-93B1-141C26B207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013" y="1508760"/>
            <a:ext cx="10972800" cy="4846320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B6BD4F-B4B7-3F4B-93E6-87837B318F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06F6B0-EC34-DF4D-918B-1A96C7118FA3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370BB26-793B-4A84-9740-42354AF0E35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298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Light Short Band: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8C43F0-77C1-2549-B046-01D7EE7FDABC}"/>
              </a:ext>
            </a:extLst>
          </p:cNvPr>
          <p:cNvSpPr/>
          <p:nvPr userDrawn="1"/>
        </p:nvSpPr>
        <p:spPr>
          <a:xfrm>
            <a:off x="0" y="2"/>
            <a:ext cx="12188825" cy="64273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C0F6-AB1D-6548-AD7F-A4BD69E342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6FA97E-CE42-2E42-93B1-141C26B207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013" y="1137694"/>
            <a:ext cx="10972800" cy="507757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B6BD4F-B4B7-3F4B-93E6-87837B318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2"/>
            <a:ext cx="10972800" cy="6427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06F6B0-EC34-DF4D-918B-1A96C7118FA3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910F06F-A71B-45F5-B3D6-623FFC804C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61892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Light Short Band: Vari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BEE7E4F5-4B7B-5746-85AB-C489881F1C55}"/>
              </a:ext>
            </a:extLst>
          </p:cNvPr>
          <p:cNvSpPr/>
          <p:nvPr userDrawn="1"/>
        </p:nvSpPr>
        <p:spPr>
          <a:xfrm>
            <a:off x="0" y="2"/>
            <a:ext cx="12188825" cy="64273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605D3A3-EF22-3846-98C4-7A281BA80FC0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78D3A8-C2A4-7547-9EAA-CECFBB131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1"/>
            <a:ext cx="10972800" cy="622851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FE989B-354E-434B-8037-73E28FE92C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BEE6A9-E693-364D-8214-2C354E4CF88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8013" y="1046922"/>
            <a:ext cx="10972800" cy="53081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E1B15A9-0727-475D-978A-1B1E6158827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5372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Light Short B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AE8C43F0-77C1-2549-B046-01D7EE7FDABC}"/>
              </a:ext>
            </a:extLst>
          </p:cNvPr>
          <p:cNvSpPr/>
          <p:nvPr userDrawn="1"/>
        </p:nvSpPr>
        <p:spPr>
          <a:xfrm>
            <a:off x="0" y="2"/>
            <a:ext cx="12188825" cy="642730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C0F6-AB1D-6548-AD7F-A4BD69E342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B6BD4F-B4B7-3F4B-93E6-87837B318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2"/>
            <a:ext cx="10972800" cy="64273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06F6B0-EC34-DF4D-918B-1A96C7118FA3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FFF9EDB-158A-4CC4-8854-7A302AD15D6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45112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Blue Photo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>
            <a:extLst>
              <a:ext uri="{FF2B5EF4-FFF2-40B4-BE49-F238E27FC236}">
                <a16:creationId xmlns:a16="http://schemas.microsoft.com/office/drawing/2014/main" id="{5873F9A4-21E2-044F-8B77-76C7C3A7D437}"/>
              </a:ext>
            </a:extLst>
          </p:cNvPr>
          <p:cNvPicPr>
            <a:picLocks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628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4D05716-25AF-CD44-A2DA-203800959ABA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7A2664-3449-034E-B3A2-6ED884794D93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508EA0E-3AFD-674B-9329-FD9B6B74D3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B0DCED5-B94C-514F-A596-46F692AAE3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70314" y="1310250"/>
            <a:ext cx="9610499" cy="1379786"/>
          </a:xfrm>
        </p:spPr>
        <p:txBody>
          <a:bodyPr>
            <a:noAutofit/>
          </a:bodyPr>
          <a:lstStyle>
            <a:lvl1pPr algn="l">
              <a:defRPr sz="48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Line">
            <a:extLst>
              <a:ext uri="{FF2B5EF4-FFF2-40B4-BE49-F238E27FC236}">
                <a16:creationId xmlns:a16="http://schemas.microsoft.com/office/drawing/2014/main" id="{9E0122AD-576C-744A-BC06-1DD47E623B18}"/>
              </a:ext>
            </a:extLst>
          </p:cNvPr>
          <p:cNvSpPr/>
          <p:nvPr userDrawn="1"/>
        </p:nvSpPr>
        <p:spPr>
          <a:xfrm flipH="1" flipV="1">
            <a:off x="1764736" y="1384677"/>
            <a:ext cx="0" cy="1230932"/>
          </a:xfrm>
          <a:prstGeom prst="line">
            <a:avLst/>
          </a:prstGeom>
          <a:ln w="92075">
            <a:solidFill>
              <a:srgbClr val="EF6049"/>
            </a:solidFill>
            <a:miter lim="400000"/>
          </a:ln>
        </p:spPr>
        <p:txBody>
          <a:bodyPr lIns="0" tIns="0" rIns="0" bIns="0" anchor="ctr"/>
          <a:lstStyle/>
          <a:p>
            <a:pPr>
              <a:defRPr sz="3200" b="0">
                <a:solidFill>
                  <a:srgbClr val="FFFFFF"/>
                </a:solidFill>
                <a:latin typeface="+mn-lt"/>
                <a:ea typeface="+mn-ea"/>
                <a:cs typeface="+mn-cs"/>
                <a:sym typeface="Helvetica Neue Medium"/>
              </a:defRPr>
            </a:pPr>
            <a:endParaRPr sz="1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DCA4178-9F25-4F8F-8D94-3B8E0A0A98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7515" y="6480682"/>
            <a:ext cx="1169141" cy="20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69858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Black - No Graph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792A4F5-2260-4719-97EC-43E288F9AA0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-2" y="0"/>
            <a:ext cx="121889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90156F56-D5AE-4C6F-B826-C69D1BC521BB}" type="slidenum">
              <a:rPr lang="en-US" smtClean="0">
                <a:solidFill>
                  <a:prstClr val="white"/>
                </a:solidFill>
              </a:rPr>
              <a:pPr algn="ctr"/>
              <a:t>‹#›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0DD1A3-748E-BD41-B950-8DDDDC1357F4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00785F-A7F0-014A-8896-3F4C56F460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7515" y="6480682"/>
            <a:ext cx="1169141" cy="20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440572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isometric dark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792A4F5-2260-4719-97EC-43E288F9AA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2"/>
            <a:ext cx="12188825" cy="685799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307C-EAFA-42F3-B99F-B8B10F12085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0DD1A3-748E-BD41-B950-8DDDDC1357F4}"/>
              </a:ext>
            </a:extLst>
          </p:cNvPr>
          <p:cNvSpPr txBox="1"/>
          <p:nvPr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00785F-A7F0-014A-8896-3F4C56F460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7515" y="6480682"/>
            <a:ext cx="1169141" cy="20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022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isometric light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792A4F5-2260-4719-97EC-43E288F9AA0D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-37"/>
          <a:stretch/>
        </p:blipFill>
        <p:spPr>
          <a:xfrm>
            <a:off x="0" y="0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9BD307C-EAFA-42F3-B99F-B8B10F12085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0DD1A3-748E-BD41-B950-8DDDDC1357F4}"/>
              </a:ext>
            </a:extLst>
          </p:cNvPr>
          <p:cNvSpPr txBox="1"/>
          <p:nvPr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61C01D7-F4E2-B243-8085-B56343A540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5944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background dark ang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792A4F5-2260-4719-97EC-43E288F9AA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88952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307C-EAFA-42F3-B99F-B8B10F12085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0DD1A3-748E-BD41-B950-8DDDDC1357F4}"/>
              </a:ext>
            </a:extLst>
          </p:cNvPr>
          <p:cNvSpPr txBox="1"/>
          <p:nvPr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00785F-A7F0-014A-8896-3F4C56F460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7515" y="6480682"/>
            <a:ext cx="1169141" cy="20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4742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Lo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29FCC15-6056-3347-92ED-5590F76332CD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8360861-6AB1-814F-A1EF-98991F2242A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5775077" y="6468490"/>
            <a:ext cx="638671" cy="3657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BEC333E-AD62-C84E-8C96-AD7CD461314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400447" y="4231764"/>
            <a:ext cx="2791553" cy="2626236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62A16F7-D229-5147-AC61-5AC915683F0F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AA5065A-7742-4919-ACB2-8D89536BE0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95532" y="2173944"/>
            <a:ext cx="7997759" cy="1413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78806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ckground light ang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792A4F5-2260-4719-97EC-43E288F9AA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" y="0"/>
            <a:ext cx="12188824" cy="687256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9BD307C-EAFA-42F3-B99F-B8B10F12085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0DD1A3-748E-BD41-B950-8DDDDC1357F4}"/>
              </a:ext>
            </a:extLst>
          </p:cNvPr>
          <p:cNvSpPr txBox="1"/>
          <p:nvPr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F3AE195-5366-F546-840A-BB1EE59F256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18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ckground cyan ang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792A4F5-2260-4719-97EC-43E288F9AA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-1" y="1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BD307C-EAFA-42F3-B99F-B8B10F12085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0DD1A3-748E-BD41-B950-8DDDDC1357F4}"/>
              </a:ext>
            </a:extLst>
          </p:cNvPr>
          <p:cNvSpPr txBox="1"/>
          <p:nvPr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00785F-A7F0-014A-8896-3F4C56F460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7515" y="6480682"/>
            <a:ext cx="1169141" cy="20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832615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ckground mid blue angl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A792A4F5-2260-4719-97EC-43E288F9AA0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88825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775077" y="6480682"/>
            <a:ext cx="638671" cy="365760"/>
          </a:xfrm>
        </p:spPr>
        <p:txBody>
          <a:bodyPr/>
          <a:lstStyle/>
          <a:p>
            <a:fld id="{A9BD307C-EAFA-42F3-B99F-B8B10F120857}" type="slidenum">
              <a:rPr lang="en-GB" smtClean="0"/>
              <a:t>‹#›</a:t>
            </a:fld>
            <a:endParaRPr lang="en-GB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D0DD1A3-748E-BD41-B950-8DDDDC1357F4}"/>
              </a:ext>
            </a:extLst>
          </p:cNvPr>
          <p:cNvSpPr txBox="1"/>
          <p:nvPr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2300785F-A7F0-014A-8896-3F4C56F4607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7515" y="6480682"/>
            <a:ext cx="1169141" cy="20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0119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debar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13F63F-B2C5-9046-B1BF-7A404CB99EE6}"/>
              </a:ext>
            </a:extLst>
          </p:cNvPr>
          <p:cNvSpPr/>
          <p:nvPr userDrawn="1"/>
        </p:nvSpPr>
        <p:spPr>
          <a:xfrm>
            <a:off x="-1" y="0"/>
            <a:ext cx="351937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5A05A4-F3EB-6B4F-9C52-7898E6A26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739" y="1"/>
            <a:ext cx="7828073" cy="12344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823EDC-154D-DA45-8798-65DE0F4A37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195DB13-4B14-D94C-828D-125244F197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52739" y="1344168"/>
            <a:ext cx="7828073" cy="5029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71BDBFC-32CC-7E40-962A-19684CF264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4271" y="218485"/>
            <a:ext cx="3030832" cy="101659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288925" indent="0">
              <a:buNone/>
              <a:defRPr sz="2400">
                <a:solidFill>
                  <a:schemeClr val="bg1"/>
                </a:solidFill>
              </a:defRPr>
            </a:lvl2pPr>
            <a:lvl3pPr marL="579437" indent="0">
              <a:buNone/>
              <a:defRPr sz="2400">
                <a:solidFill>
                  <a:schemeClr val="bg1"/>
                </a:solidFill>
              </a:defRPr>
            </a:lvl3pPr>
            <a:lvl4pPr marL="857250" indent="0">
              <a:buNone/>
              <a:defRPr sz="2400">
                <a:solidFill>
                  <a:schemeClr val="bg1"/>
                </a:solidFill>
              </a:defRPr>
            </a:lvl4pPr>
            <a:lvl5pPr marL="1147762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2708992-CA04-0B41-8431-5C526EAC65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4419" y="1344168"/>
            <a:ext cx="3030537" cy="5029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288925" indent="0">
              <a:buNone/>
              <a:defRPr sz="1800">
                <a:solidFill>
                  <a:schemeClr val="bg1"/>
                </a:solidFill>
              </a:defRPr>
            </a:lvl2pPr>
            <a:lvl3pPr marL="579437" indent="0">
              <a:buNone/>
              <a:defRPr sz="1800">
                <a:solidFill>
                  <a:schemeClr val="bg1"/>
                </a:solidFill>
              </a:defRPr>
            </a:lvl3pPr>
            <a:lvl4pPr marL="857250" indent="0">
              <a:buNone/>
              <a:defRPr sz="1800">
                <a:solidFill>
                  <a:schemeClr val="bg1"/>
                </a:solidFill>
              </a:defRPr>
            </a:lvl4pPr>
            <a:lvl5pPr marL="1147762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00AEB0-A360-3546-A26B-8DF0DB3BB70C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948C044-4F93-4CC9-8D9C-4F00DD1A7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6960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debar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13F63F-B2C5-9046-B1BF-7A404CB99EE6}"/>
              </a:ext>
            </a:extLst>
          </p:cNvPr>
          <p:cNvSpPr/>
          <p:nvPr userDrawn="1"/>
        </p:nvSpPr>
        <p:spPr>
          <a:xfrm>
            <a:off x="8669448" y="0"/>
            <a:ext cx="3519377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5A05A4-F3EB-6B4F-9C52-7898E6A26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"/>
            <a:ext cx="7828073" cy="12344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823EDC-154D-DA45-8798-65DE0F4A37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195DB13-4B14-D94C-828D-125244F197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3504" y="1344168"/>
            <a:ext cx="7828073" cy="5029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71BDBFC-32CC-7E40-962A-19684CF264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13720" y="218485"/>
            <a:ext cx="3030832" cy="101659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288925" indent="0">
              <a:buNone/>
              <a:defRPr sz="2400">
                <a:solidFill>
                  <a:schemeClr val="bg1"/>
                </a:solidFill>
              </a:defRPr>
            </a:lvl2pPr>
            <a:lvl3pPr marL="579437" indent="0">
              <a:buNone/>
              <a:defRPr sz="2400">
                <a:solidFill>
                  <a:schemeClr val="bg1"/>
                </a:solidFill>
              </a:defRPr>
            </a:lvl3pPr>
            <a:lvl4pPr marL="857250" indent="0">
              <a:buNone/>
              <a:defRPr sz="2400">
                <a:solidFill>
                  <a:schemeClr val="bg1"/>
                </a:solidFill>
              </a:defRPr>
            </a:lvl4pPr>
            <a:lvl5pPr marL="1147762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2708992-CA04-0B41-8431-5C526EAC65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13868" y="1344168"/>
            <a:ext cx="3030537" cy="5029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288925" indent="0">
              <a:buNone/>
              <a:defRPr sz="1800">
                <a:solidFill>
                  <a:schemeClr val="bg1"/>
                </a:solidFill>
              </a:defRPr>
            </a:lvl2pPr>
            <a:lvl3pPr marL="579437" indent="0">
              <a:buNone/>
              <a:defRPr sz="1800">
                <a:solidFill>
                  <a:schemeClr val="bg1"/>
                </a:solidFill>
              </a:defRPr>
            </a:lvl3pPr>
            <a:lvl4pPr marL="857250" indent="0">
              <a:buNone/>
              <a:defRPr sz="1800">
                <a:solidFill>
                  <a:schemeClr val="bg1"/>
                </a:solidFill>
              </a:defRPr>
            </a:lvl4pPr>
            <a:lvl5pPr marL="1147762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00AEB0-A360-3546-A26B-8DF0DB3BB70C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4C80508-5988-3746-8EE0-098335CB1CF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32752" y="6443533"/>
            <a:ext cx="1438970" cy="32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5744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idebar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13F63F-B2C5-9046-B1BF-7A404CB99EE6}"/>
              </a:ext>
            </a:extLst>
          </p:cNvPr>
          <p:cNvSpPr/>
          <p:nvPr userDrawn="1"/>
        </p:nvSpPr>
        <p:spPr>
          <a:xfrm>
            <a:off x="-1" y="0"/>
            <a:ext cx="3519377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5A05A4-F3EB-6B4F-9C52-7898E6A26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739" y="1"/>
            <a:ext cx="7828073" cy="12344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823EDC-154D-DA45-8798-65DE0F4A37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195DB13-4B14-D94C-828D-125244F197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52739" y="1344168"/>
            <a:ext cx="7828073" cy="5029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71BDBFC-32CC-7E40-962A-19684CF264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4271" y="218485"/>
            <a:ext cx="3030832" cy="101659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288925" indent="0">
              <a:buNone/>
              <a:defRPr sz="2400">
                <a:solidFill>
                  <a:schemeClr val="bg1"/>
                </a:solidFill>
              </a:defRPr>
            </a:lvl2pPr>
            <a:lvl3pPr marL="579437" indent="0">
              <a:buNone/>
              <a:defRPr sz="2400">
                <a:solidFill>
                  <a:schemeClr val="bg1"/>
                </a:solidFill>
              </a:defRPr>
            </a:lvl3pPr>
            <a:lvl4pPr marL="857250" indent="0">
              <a:buNone/>
              <a:defRPr sz="2400">
                <a:solidFill>
                  <a:schemeClr val="bg1"/>
                </a:solidFill>
              </a:defRPr>
            </a:lvl4pPr>
            <a:lvl5pPr marL="1147762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2708992-CA04-0B41-8431-5C526EAC65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4419" y="1344168"/>
            <a:ext cx="3030537" cy="5029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88925" indent="0">
              <a:buNone/>
              <a:defRPr sz="1800">
                <a:solidFill>
                  <a:schemeClr val="bg1"/>
                </a:solidFill>
              </a:defRPr>
            </a:lvl2pPr>
            <a:lvl3pPr marL="579437" indent="0">
              <a:buNone/>
              <a:defRPr sz="1800">
                <a:solidFill>
                  <a:schemeClr val="bg1"/>
                </a:solidFill>
              </a:defRPr>
            </a:lvl3pPr>
            <a:lvl4pPr marL="857250" indent="0">
              <a:buNone/>
              <a:defRPr sz="1800">
                <a:solidFill>
                  <a:schemeClr val="bg1"/>
                </a:solidFill>
              </a:defRPr>
            </a:lvl4pPr>
            <a:lvl5pPr marL="1147762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00AEB0-A360-3546-A26B-8DF0DB3BB70C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D7B31594-D1F1-480C-AC36-658047275400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35171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debar Left 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13F63F-B2C5-9046-B1BF-7A404CB99EE6}"/>
              </a:ext>
            </a:extLst>
          </p:cNvPr>
          <p:cNvSpPr/>
          <p:nvPr userDrawn="1"/>
        </p:nvSpPr>
        <p:spPr>
          <a:xfrm>
            <a:off x="-50622" y="-3350"/>
            <a:ext cx="4204408" cy="6861349"/>
          </a:xfrm>
          <a:custGeom>
            <a:avLst/>
            <a:gdLst>
              <a:gd name="connsiteX0" fmla="*/ 0 w 3519377"/>
              <a:gd name="connsiteY0" fmla="*/ 0 h 6858000"/>
              <a:gd name="connsiteX1" fmla="*/ 3519377 w 3519377"/>
              <a:gd name="connsiteY1" fmla="*/ 0 h 6858000"/>
              <a:gd name="connsiteX2" fmla="*/ 3519377 w 3519377"/>
              <a:gd name="connsiteY2" fmla="*/ 6858000 h 6858000"/>
              <a:gd name="connsiteX3" fmla="*/ 0 w 3519377"/>
              <a:gd name="connsiteY3" fmla="*/ 6858000 h 6858000"/>
              <a:gd name="connsiteX4" fmla="*/ 0 w 3519377"/>
              <a:gd name="connsiteY4" fmla="*/ 0 h 6858000"/>
              <a:gd name="connsiteX0" fmla="*/ 0 w 3519377"/>
              <a:gd name="connsiteY0" fmla="*/ 21265 h 6879265"/>
              <a:gd name="connsiteX1" fmla="*/ 3296094 w 3519377"/>
              <a:gd name="connsiteY1" fmla="*/ 0 h 6879265"/>
              <a:gd name="connsiteX2" fmla="*/ 3519377 w 3519377"/>
              <a:gd name="connsiteY2" fmla="*/ 6879265 h 6879265"/>
              <a:gd name="connsiteX3" fmla="*/ 0 w 3519377"/>
              <a:gd name="connsiteY3" fmla="*/ 6879265 h 6879265"/>
              <a:gd name="connsiteX4" fmla="*/ 0 w 3519377"/>
              <a:gd name="connsiteY4" fmla="*/ 21265 h 6879265"/>
              <a:gd name="connsiteX0" fmla="*/ 0 w 4082903"/>
              <a:gd name="connsiteY0" fmla="*/ 21265 h 6889897"/>
              <a:gd name="connsiteX1" fmla="*/ 3296094 w 4082903"/>
              <a:gd name="connsiteY1" fmla="*/ 0 h 6889897"/>
              <a:gd name="connsiteX2" fmla="*/ 4082903 w 4082903"/>
              <a:gd name="connsiteY2" fmla="*/ 6889897 h 6889897"/>
              <a:gd name="connsiteX3" fmla="*/ 0 w 4082903"/>
              <a:gd name="connsiteY3" fmla="*/ 6879265 h 6889897"/>
              <a:gd name="connsiteX4" fmla="*/ 0 w 4082903"/>
              <a:gd name="connsiteY4" fmla="*/ 21265 h 6889897"/>
              <a:gd name="connsiteX0" fmla="*/ 0 w 4082903"/>
              <a:gd name="connsiteY0" fmla="*/ 11838 h 6880470"/>
              <a:gd name="connsiteX1" fmla="*/ 3201826 w 4082903"/>
              <a:gd name="connsiteY1" fmla="*/ 0 h 6880470"/>
              <a:gd name="connsiteX2" fmla="*/ 4082903 w 4082903"/>
              <a:gd name="connsiteY2" fmla="*/ 6880470 h 6880470"/>
              <a:gd name="connsiteX3" fmla="*/ 0 w 4082903"/>
              <a:gd name="connsiteY3" fmla="*/ 6869838 h 6880470"/>
              <a:gd name="connsiteX4" fmla="*/ 0 w 4082903"/>
              <a:gd name="connsiteY4" fmla="*/ 11838 h 6880470"/>
              <a:gd name="connsiteX0" fmla="*/ 0 w 4082903"/>
              <a:gd name="connsiteY0" fmla="*/ 0 h 6868632"/>
              <a:gd name="connsiteX1" fmla="*/ 3173473 w 4082903"/>
              <a:gd name="connsiteY1" fmla="*/ 9427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11839 h 6880471"/>
              <a:gd name="connsiteX1" fmla="*/ 3180562 w 4082903"/>
              <a:gd name="connsiteY1" fmla="*/ 0 h 6880471"/>
              <a:gd name="connsiteX2" fmla="*/ 4082903 w 4082903"/>
              <a:gd name="connsiteY2" fmla="*/ 6880471 h 6880471"/>
              <a:gd name="connsiteX3" fmla="*/ 0 w 4082903"/>
              <a:gd name="connsiteY3" fmla="*/ 6869839 h 6880471"/>
              <a:gd name="connsiteX4" fmla="*/ 0 w 4082903"/>
              <a:gd name="connsiteY4" fmla="*/ 11839 h 6880471"/>
              <a:gd name="connsiteX0" fmla="*/ 0 w 4082903"/>
              <a:gd name="connsiteY0" fmla="*/ 0 h 6868632"/>
              <a:gd name="connsiteX1" fmla="*/ 3173474 w 4082903"/>
              <a:gd name="connsiteY1" fmla="*/ 9426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4751 h 6873383"/>
              <a:gd name="connsiteX1" fmla="*/ 3152209 w 4082903"/>
              <a:gd name="connsiteY1" fmla="*/ 0 h 6873383"/>
              <a:gd name="connsiteX2" fmla="*/ 4082903 w 4082903"/>
              <a:gd name="connsiteY2" fmla="*/ 6873383 h 6873383"/>
              <a:gd name="connsiteX3" fmla="*/ 0 w 4082903"/>
              <a:gd name="connsiteY3" fmla="*/ 6862751 h 6873383"/>
              <a:gd name="connsiteX4" fmla="*/ 0 w 4082903"/>
              <a:gd name="connsiteY4" fmla="*/ 4751 h 6873383"/>
              <a:gd name="connsiteX0" fmla="*/ 0 w 4082903"/>
              <a:gd name="connsiteY0" fmla="*/ 0 h 6868632"/>
              <a:gd name="connsiteX1" fmla="*/ 3180563 w 4082903"/>
              <a:gd name="connsiteY1" fmla="*/ 16514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0 h 6868632"/>
              <a:gd name="connsiteX1" fmla="*/ 3201828 w 4082903"/>
              <a:gd name="connsiteY1" fmla="*/ 9425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0 h 6868632"/>
              <a:gd name="connsiteX1" fmla="*/ 3180563 w 4082903"/>
              <a:gd name="connsiteY1" fmla="*/ 2336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11841 h 6880473"/>
              <a:gd name="connsiteX1" fmla="*/ 3173475 w 4082903"/>
              <a:gd name="connsiteY1" fmla="*/ 0 h 6880473"/>
              <a:gd name="connsiteX2" fmla="*/ 4082903 w 4082903"/>
              <a:gd name="connsiteY2" fmla="*/ 6880473 h 6880473"/>
              <a:gd name="connsiteX3" fmla="*/ 0 w 4082903"/>
              <a:gd name="connsiteY3" fmla="*/ 6869841 h 6880473"/>
              <a:gd name="connsiteX4" fmla="*/ 0 w 4082903"/>
              <a:gd name="connsiteY4" fmla="*/ 11841 h 6880473"/>
              <a:gd name="connsiteX0" fmla="*/ 0 w 4082903"/>
              <a:gd name="connsiteY0" fmla="*/ 0 h 6868632"/>
              <a:gd name="connsiteX1" fmla="*/ 3173475 w 4082903"/>
              <a:gd name="connsiteY1" fmla="*/ 9424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11842 h 6880474"/>
              <a:gd name="connsiteX1" fmla="*/ 3173475 w 4082903"/>
              <a:gd name="connsiteY1" fmla="*/ 0 h 6880474"/>
              <a:gd name="connsiteX2" fmla="*/ 4082903 w 4082903"/>
              <a:gd name="connsiteY2" fmla="*/ 6880474 h 6880474"/>
              <a:gd name="connsiteX3" fmla="*/ 0 w 4082903"/>
              <a:gd name="connsiteY3" fmla="*/ 6869842 h 6880474"/>
              <a:gd name="connsiteX4" fmla="*/ 0 w 4082903"/>
              <a:gd name="connsiteY4" fmla="*/ 11842 h 6880474"/>
              <a:gd name="connsiteX0" fmla="*/ 0 w 4082903"/>
              <a:gd name="connsiteY0" fmla="*/ 0 h 6868632"/>
              <a:gd name="connsiteX1" fmla="*/ 3194740 w 4082903"/>
              <a:gd name="connsiteY1" fmla="*/ 9423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4754 h 6873386"/>
              <a:gd name="connsiteX1" fmla="*/ 3102591 w 4082903"/>
              <a:gd name="connsiteY1" fmla="*/ 0 h 6873386"/>
              <a:gd name="connsiteX2" fmla="*/ 4082903 w 4082903"/>
              <a:gd name="connsiteY2" fmla="*/ 6873386 h 6873386"/>
              <a:gd name="connsiteX3" fmla="*/ 0 w 4082903"/>
              <a:gd name="connsiteY3" fmla="*/ 6862754 h 6873386"/>
              <a:gd name="connsiteX4" fmla="*/ 0 w 4082903"/>
              <a:gd name="connsiteY4" fmla="*/ 4754 h 6873386"/>
              <a:gd name="connsiteX0" fmla="*/ 0 w 4082903"/>
              <a:gd name="connsiteY0" fmla="*/ 0 h 6876743"/>
              <a:gd name="connsiteX1" fmla="*/ 3102591 w 4082903"/>
              <a:gd name="connsiteY1" fmla="*/ 3357 h 6876743"/>
              <a:gd name="connsiteX2" fmla="*/ 4082903 w 4082903"/>
              <a:gd name="connsiteY2" fmla="*/ 6876743 h 6876743"/>
              <a:gd name="connsiteX3" fmla="*/ 0 w 4082903"/>
              <a:gd name="connsiteY3" fmla="*/ 6866111 h 6876743"/>
              <a:gd name="connsiteX4" fmla="*/ 0 w 4082903"/>
              <a:gd name="connsiteY4" fmla="*/ 0 h 6876743"/>
              <a:gd name="connsiteX0" fmla="*/ 7873 w 4090776"/>
              <a:gd name="connsiteY0" fmla="*/ 0 h 6876743"/>
              <a:gd name="connsiteX1" fmla="*/ 3110464 w 4090776"/>
              <a:gd name="connsiteY1" fmla="*/ 3357 h 6876743"/>
              <a:gd name="connsiteX2" fmla="*/ 4090776 w 4090776"/>
              <a:gd name="connsiteY2" fmla="*/ 6876743 h 6876743"/>
              <a:gd name="connsiteX3" fmla="*/ 0 w 4090776"/>
              <a:gd name="connsiteY3" fmla="*/ 6874221 h 6876743"/>
              <a:gd name="connsiteX4" fmla="*/ 7873 w 4090776"/>
              <a:gd name="connsiteY4" fmla="*/ 0 h 6876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90776" h="6876743">
                <a:moveTo>
                  <a:pt x="7873" y="0"/>
                </a:moveTo>
                <a:lnTo>
                  <a:pt x="3110464" y="3357"/>
                </a:lnTo>
                <a:lnTo>
                  <a:pt x="4090776" y="6876743"/>
                </a:lnTo>
                <a:lnTo>
                  <a:pt x="0" y="6874221"/>
                </a:lnTo>
                <a:cubicBezTo>
                  <a:pt x="2624" y="4582814"/>
                  <a:pt x="5249" y="2291407"/>
                  <a:pt x="787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5A05A4-F3EB-6B4F-9C52-7898E6A26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52739" y="1"/>
            <a:ext cx="7828073" cy="12344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823EDC-154D-DA45-8798-65DE0F4A37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195DB13-4B14-D94C-828D-125244F197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752739" y="1344168"/>
            <a:ext cx="7828073" cy="5029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71BDBFC-32CC-7E40-962A-19684CF264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44271" y="218485"/>
            <a:ext cx="3030832" cy="101659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288925" indent="0">
              <a:buNone/>
              <a:defRPr sz="2400">
                <a:solidFill>
                  <a:schemeClr val="bg1"/>
                </a:solidFill>
              </a:defRPr>
            </a:lvl2pPr>
            <a:lvl3pPr marL="579437" indent="0">
              <a:buNone/>
              <a:defRPr sz="2400">
                <a:solidFill>
                  <a:schemeClr val="bg1"/>
                </a:solidFill>
              </a:defRPr>
            </a:lvl3pPr>
            <a:lvl4pPr marL="857250" indent="0">
              <a:buNone/>
              <a:defRPr sz="2400">
                <a:solidFill>
                  <a:schemeClr val="bg1"/>
                </a:solidFill>
              </a:defRPr>
            </a:lvl4pPr>
            <a:lvl5pPr marL="1147762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2708992-CA04-0B41-8431-5C526EAC65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44419" y="1344168"/>
            <a:ext cx="3030537" cy="5029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288925" indent="0">
              <a:buNone/>
              <a:defRPr sz="1800">
                <a:solidFill>
                  <a:schemeClr val="bg1"/>
                </a:solidFill>
              </a:defRPr>
            </a:lvl2pPr>
            <a:lvl3pPr marL="579437" indent="0">
              <a:buNone/>
              <a:defRPr sz="1800">
                <a:solidFill>
                  <a:schemeClr val="bg1"/>
                </a:solidFill>
              </a:defRPr>
            </a:lvl3pPr>
            <a:lvl4pPr marL="857250" indent="0">
              <a:buNone/>
              <a:defRPr sz="1800">
                <a:solidFill>
                  <a:schemeClr val="bg1"/>
                </a:solidFill>
              </a:defRPr>
            </a:lvl4pPr>
            <a:lvl5pPr marL="1147762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00AEB0-A360-3546-A26B-8DF0DB3BB70C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bg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690059D-AC2D-43C0-A2FC-9F39C3BDECA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64110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idebar Right Ang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3">
            <a:extLst>
              <a:ext uri="{FF2B5EF4-FFF2-40B4-BE49-F238E27FC236}">
                <a16:creationId xmlns:a16="http://schemas.microsoft.com/office/drawing/2014/main" id="{04297DC3-2E4A-5247-8D26-F45BBFD72D50}"/>
              </a:ext>
            </a:extLst>
          </p:cNvPr>
          <p:cNvSpPr/>
          <p:nvPr userDrawn="1"/>
        </p:nvSpPr>
        <p:spPr>
          <a:xfrm flipH="1">
            <a:off x="7992745" y="-3350"/>
            <a:ext cx="4206240" cy="6861349"/>
          </a:xfrm>
          <a:custGeom>
            <a:avLst/>
            <a:gdLst>
              <a:gd name="connsiteX0" fmla="*/ 0 w 3519377"/>
              <a:gd name="connsiteY0" fmla="*/ 0 h 6858000"/>
              <a:gd name="connsiteX1" fmla="*/ 3519377 w 3519377"/>
              <a:gd name="connsiteY1" fmla="*/ 0 h 6858000"/>
              <a:gd name="connsiteX2" fmla="*/ 3519377 w 3519377"/>
              <a:gd name="connsiteY2" fmla="*/ 6858000 h 6858000"/>
              <a:gd name="connsiteX3" fmla="*/ 0 w 3519377"/>
              <a:gd name="connsiteY3" fmla="*/ 6858000 h 6858000"/>
              <a:gd name="connsiteX4" fmla="*/ 0 w 3519377"/>
              <a:gd name="connsiteY4" fmla="*/ 0 h 6858000"/>
              <a:gd name="connsiteX0" fmla="*/ 0 w 3519377"/>
              <a:gd name="connsiteY0" fmla="*/ 21265 h 6879265"/>
              <a:gd name="connsiteX1" fmla="*/ 3296094 w 3519377"/>
              <a:gd name="connsiteY1" fmla="*/ 0 h 6879265"/>
              <a:gd name="connsiteX2" fmla="*/ 3519377 w 3519377"/>
              <a:gd name="connsiteY2" fmla="*/ 6879265 h 6879265"/>
              <a:gd name="connsiteX3" fmla="*/ 0 w 3519377"/>
              <a:gd name="connsiteY3" fmla="*/ 6879265 h 6879265"/>
              <a:gd name="connsiteX4" fmla="*/ 0 w 3519377"/>
              <a:gd name="connsiteY4" fmla="*/ 21265 h 6879265"/>
              <a:gd name="connsiteX0" fmla="*/ 0 w 4082903"/>
              <a:gd name="connsiteY0" fmla="*/ 21265 h 6889897"/>
              <a:gd name="connsiteX1" fmla="*/ 3296094 w 4082903"/>
              <a:gd name="connsiteY1" fmla="*/ 0 h 6889897"/>
              <a:gd name="connsiteX2" fmla="*/ 4082903 w 4082903"/>
              <a:gd name="connsiteY2" fmla="*/ 6889897 h 6889897"/>
              <a:gd name="connsiteX3" fmla="*/ 0 w 4082903"/>
              <a:gd name="connsiteY3" fmla="*/ 6879265 h 6889897"/>
              <a:gd name="connsiteX4" fmla="*/ 0 w 4082903"/>
              <a:gd name="connsiteY4" fmla="*/ 21265 h 6889897"/>
              <a:gd name="connsiteX0" fmla="*/ 0 w 4082903"/>
              <a:gd name="connsiteY0" fmla="*/ 11838 h 6880470"/>
              <a:gd name="connsiteX1" fmla="*/ 3201826 w 4082903"/>
              <a:gd name="connsiteY1" fmla="*/ 0 h 6880470"/>
              <a:gd name="connsiteX2" fmla="*/ 4082903 w 4082903"/>
              <a:gd name="connsiteY2" fmla="*/ 6880470 h 6880470"/>
              <a:gd name="connsiteX3" fmla="*/ 0 w 4082903"/>
              <a:gd name="connsiteY3" fmla="*/ 6869838 h 6880470"/>
              <a:gd name="connsiteX4" fmla="*/ 0 w 4082903"/>
              <a:gd name="connsiteY4" fmla="*/ 11838 h 6880470"/>
              <a:gd name="connsiteX0" fmla="*/ 0 w 4082903"/>
              <a:gd name="connsiteY0" fmla="*/ 0 h 6868632"/>
              <a:gd name="connsiteX1" fmla="*/ 3173473 w 4082903"/>
              <a:gd name="connsiteY1" fmla="*/ 9427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11839 h 6880471"/>
              <a:gd name="connsiteX1" fmla="*/ 3180562 w 4082903"/>
              <a:gd name="connsiteY1" fmla="*/ 0 h 6880471"/>
              <a:gd name="connsiteX2" fmla="*/ 4082903 w 4082903"/>
              <a:gd name="connsiteY2" fmla="*/ 6880471 h 6880471"/>
              <a:gd name="connsiteX3" fmla="*/ 0 w 4082903"/>
              <a:gd name="connsiteY3" fmla="*/ 6869839 h 6880471"/>
              <a:gd name="connsiteX4" fmla="*/ 0 w 4082903"/>
              <a:gd name="connsiteY4" fmla="*/ 11839 h 6880471"/>
              <a:gd name="connsiteX0" fmla="*/ 0 w 4082903"/>
              <a:gd name="connsiteY0" fmla="*/ 0 h 6868632"/>
              <a:gd name="connsiteX1" fmla="*/ 3173474 w 4082903"/>
              <a:gd name="connsiteY1" fmla="*/ 9426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4751 h 6873383"/>
              <a:gd name="connsiteX1" fmla="*/ 3152209 w 4082903"/>
              <a:gd name="connsiteY1" fmla="*/ 0 h 6873383"/>
              <a:gd name="connsiteX2" fmla="*/ 4082903 w 4082903"/>
              <a:gd name="connsiteY2" fmla="*/ 6873383 h 6873383"/>
              <a:gd name="connsiteX3" fmla="*/ 0 w 4082903"/>
              <a:gd name="connsiteY3" fmla="*/ 6862751 h 6873383"/>
              <a:gd name="connsiteX4" fmla="*/ 0 w 4082903"/>
              <a:gd name="connsiteY4" fmla="*/ 4751 h 6873383"/>
              <a:gd name="connsiteX0" fmla="*/ 0 w 4082903"/>
              <a:gd name="connsiteY0" fmla="*/ 0 h 6868632"/>
              <a:gd name="connsiteX1" fmla="*/ 3180563 w 4082903"/>
              <a:gd name="connsiteY1" fmla="*/ 16514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0 h 6868632"/>
              <a:gd name="connsiteX1" fmla="*/ 3201828 w 4082903"/>
              <a:gd name="connsiteY1" fmla="*/ 9425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0 h 6868632"/>
              <a:gd name="connsiteX1" fmla="*/ 3180563 w 4082903"/>
              <a:gd name="connsiteY1" fmla="*/ 2336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11841 h 6880473"/>
              <a:gd name="connsiteX1" fmla="*/ 3173475 w 4082903"/>
              <a:gd name="connsiteY1" fmla="*/ 0 h 6880473"/>
              <a:gd name="connsiteX2" fmla="*/ 4082903 w 4082903"/>
              <a:gd name="connsiteY2" fmla="*/ 6880473 h 6880473"/>
              <a:gd name="connsiteX3" fmla="*/ 0 w 4082903"/>
              <a:gd name="connsiteY3" fmla="*/ 6869841 h 6880473"/>
              <a:gd name="connsiteX4" fmla="*/ 0 w 4082903"/>
              <a:gd name="connsiteY4" fmla="*/ 11841 h 6880473"/>
              <a:gd name="connsiteX0" fmla="*/ 0 w 4082903"/>
              <a:gd name="connsiteY0" fmla="*/ 0 h 6868632"/>
              <a:gd name="connsiteX1" fmla="*/ 3173475 w 4082903"/>
              <a:gd name="connsiteY1" fmla="*/ 9424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11842 h 6880474"/>
              <a:gd name="connsiteX1" fmla="*/ 3173475 w 4082903"/>
              <a:gd name="connsiteY1" fmla="*/ 0 h 6880474"/>
              <a:gd name="connsiteX2" fmla="*/ 4082903 w 4082903"/>
              <a:gd name="connsiteY2" fmla="*/ 6880474 h 6880474"/>
              <a:gd name="connsiteX3" fmla="*/ 0 w 4082903"/>
              <a:gd name="connsiteY3" fmla="*/ 6869842 h 6880474"/>
              <a:gd name="connsiteX4" fmla="*/ 0 w 4082903"/>
              <a:gd name="connsiteY4" fmla="*/ 11842 h 6880474"/>
              <a:gd name="connsiteX0" fmla="*/ 0 w 4082903"/>
              <a:gd name="connsiteY0" fmla="*/ 0 h 6868632"/>
              <a:gd name="connsiteX1" fmla="*/ 3194740 w 4082903"/>
              <a:gd name="connsiteY1" fmla="*/ 9423 h 6868632"/>
              <a:gd name="connsiteX2" fmla="*/ 4082903 w 4082903"/>
              <a:gd name="connsiteY2" fmla="*/ 6868632 h 6868632"/>
              <a:gd name="connsiteX3" fmla="*/ 0 w 4082903"/>
              <a:gd name="connsiteY3" fmla="*/ 6858000 h 6868632"/>
              <a:gd name="connsiteX4" fmla="*/ 0 w 4082903"/>
              <a:gd name="connsiteY4" fmla="*/ 0 h 6868632"/>
              <a:gd name="connsiteX0" fmla="*/ 0 w 4082903"/>
              <a:gd name="connsiteY0" fmla="*/ 4754 h 6873386"/>
              <a:gd name="connsiteX1" fmla="*/ 3102591 w 4082903"/>
              <a:gd name="connsiteY1" fmla="*/ 0 h 6873386"/>
              <a:gd name="connsiteX2" fmla="*/ 4082903 w 4082903"/>
              <a:gd name="connsiteY2" fmla="*/ 6873386 h 6873386"/>
              <a:gd name="connsiteX3" fmla="*/ 0 w 4082903"/>
              <a:gd name="connsiteY3" fmla="*/ 6862754 h 6873386"/>
              <a:gd name="connsiteX4" fmla="*/ 0 w 4082903"/>
              <a:gd name="connsiteY4" fmla="*/ 4754 h 6873386"/>
              <a:gd name="connsiteX0" fmla="*/ 0 w 4082903"/>
              <a:gd name="connsiteY0" fmla="*/ 0 h 6876743"/>
              <a:gd name="connsiteX1" fmla="*/ 3102591 w 4082903"/>
              <a:gd name="connsiteY1" fmla="*/ 3357 h 6876743"/>
              <a:gd name="connsiteX2" fmla="*/ 4082903 w 4082903"/>
              <a:gd name="connsiteY2" fmla="*/ 6876743 h 6876743"/>
              <a:gd name="connsiteX3" fmla="*/ 0 w 4082903"/>
              <a:gd name="connsiteY3" fmla="*/ 6866111 h 6876743"/>
              <a:gd name="connsiteX4" fmla="*/ 0 w 4082903"/>
              <a:gd name="connsiteY4" fmla="*/ 0 h 6876743"/>
              <a:gd name="connsiteX0" fmla="*/ 7873 w 4090776"/>
              <a:gd name="connsiteY0" fmla="*/ 0 h 6876743"/>
              <a:gd name="connsiteX1" fmla="*/ 3110464 w 4090776"/>
              <a:gd name="connsiteY1" fmla="*/ 3357 h 6876743"/>
              <a:gd name="connsiteX2" fmla="*/ 4090776 w 4090776"/>
              <a:gd name="connsiteY2" fmla="*/ 6876743 h 6876743"/>
              <a:gd name="connsiteX3" fmla="*/ 0 w 4090776"/>
              <a:gd name="connsiteY3" fmla="*/ 6874221 h 6876743"/>
              <a:gd name="connsiteX4" fmla="*/ 7873 w 4090776"/>
              <a:gd name="connsiteY4" fmla="*/ 0 h 6876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90776" h="6876743">
                <a:moveTo>
                  <a:pt x="7873" y="0"/>
                </a:moveTo>
                <a:lnTo>
                  <a:pt x="3110464" y="3357"/>
                </a:lnTo>
                <a:lnTo>
                  <a:pt x="4090776" y="6876743"/>
                </a:lnTo>
                <a:lnTo>
                  <a:pt x="0" y="6874221"/>
                </a:lnTo>
                <a:cubicBezTo>
                  <a:pt x="2624" y="4582814"/>
                  <a:pt x="5249" y="2291407"/>
                  <a:pt x="7873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C5A05A4-F3EB-6B4F-9C52-7898E6A26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3504" y="1"/>
            <a:ext cx="7828073" cy="123444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1823EDC-154D-DA45-8798-65DE0F4A37C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195DB13-4B14-D94C-828D-125244F1976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3504" y="1344168"/>
            <a:ext cx="7828073" cy="5029200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671BDBFC-32CC-7E40-962A-19684CF2644F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8913720" y="218485"/>
            <a:ext cx="3030832" cy="1016590"/>
          </a:xfrm>
        </p:spPr>
        <p:txBody>
          <a:bodyPr anchor="ctr"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288925" indent="0">
              <a:buNone/>
              <a:defRPr sz="2400">
                <a:solidFill>
                  <a:schemeClr val="bg1"/>
                </a:solidFill>
              </a:defRPr>
            </a:lvl2pPr>
            <a:lvl3pPr marL="579437" indent="0">
              <a:buNone/>
              <a:defRPr sz="2400">
                <a:solidFill>
                  <a:schemeClr val="bg1"/>
                </a:solidFill>
              </a:defRPr>
            </a:lvl3pPr>
            <a:lvl4pPr marL="857250" indent="0">
              <a:buNone/>
              <a:defRPr sz="2400">
                <a:solidFill>
                  <a:schemeClr val="bg1"/>
                </a:solidFill>
              </a:defRPr>
            </a:lvl4pPr>
            <a:lvl5pPr marL="1147762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2708992-CA04-0B41-8431-5C526EAC652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913868" y="1344168"/>
            <a:ext cx="3030537" cy="50292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288925" indent="0">
              <a:buNone/>
              <a:defRPr sz="1800">
                <a:solidFill>
                  <a:schemeClr val="bg1"/>
                </a:solidFill>
              </a:defRPr>
            </a:lvl2pPr>
            <a:lvl3pPr marL="579437" indent="0">
              <a:buNone/>
              <a:defRPr sz="1800">
                <a:solidFill>
                  <a:schemeClr val="bg1"/>
                </a:solidFill>
              </a:defRPr>
            </a:lvl3pPr>
            <a:lvl4pPr marL="857250" indent="0">
              <a:buNone/>
              <a:defRPr sz="1800">
                <a:solidFill>
                  <a:schemeClr val="bg1"/>
                </a:solidFill>
              </a:defRPr>
            </a:lvl4pPr>
            <a:lvl5pPr marL="1147762" indent="0">
              <a:buNone/>
              <a:defRPr sz="18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300AEB0-A360-3546-A26B-8DF0DB3BB70C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B0C3942-B776-46F0-A9E2-25DF49CC1BC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777515" y="6480682"/>
            <a:ext cx="1169141" cy="20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20231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89CBBD-B02F-C147-8ABB-329DCA32876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A621B69-2946-4D56-BA4B-74FAA16BA4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31522" y="2860547"/>
            <a:ext cx="6525781" cy="11369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0177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2325B-5F41-464E-A5F5-A64967E54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C0F6-AB1D-6548-AD7F-A4BD69E342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6FA97E-CE42-2E42-93B1-141C26B207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013" y="1508760"/>
            <a:ext cx="10972800" cy="48463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575234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 Short Band: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luetexture2.jpg">
            <a:extLst>
              <a:ext uri="{FF2B5EF4-FFF2-40B4-BE49-F238E27FC236}">
                <a16:creationId xmlns:a16="http://schemas.microsoft.com/office/drawing/2014/main" id="{09C16596-3137-C148-89AA-598A3EBA6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70"/>
            <a:ext cx="12188952" cy="6441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C0F6-AB1D-6548-AD7F-A4BD69E342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6FA97E-CE42-2E42-93B1-141C26B207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013" y="1137694"/>
            <a:ext cx="10972800" cy="507757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B6BD4F-B4B7-3F4B-93E6-87837B318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2"/>
            <a:ext cx="10972800" cy="642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06F6B0-EC34-DF4D-918B-1A96C7118FA3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3E5D22-F7E9-4639-BB16-1FBB3736DF7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9071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Content Short Band: Text and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DE3FD498-6653-4520-9C0A-FD636E737922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34410"/>
            <a:ext cx="12188825" cy="6223590"/>
          </a:xfrm>
          <a:prstGeom prst="rect">
            <a:avLst/>
          </a:prstGeom>
        </p:spPr>
      </p:pic>
      <p:pic>
        <p:nvPicPr>
          <p:cNvPr id="9" name="bluetexture2.jpg">
            <a:extLst>
              <a:ext uri="{FF2B5EF4-FFF2-40B4-BE49-F238E27FC236}">
                <a16:creationId xmlns:a16="http://schemas.microsoft.com/office/drawing/2014/main" id="{09C16596-3137-C148-89AA-598A3EBA6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70"/>
            <a:ext cx="12188952" cy="6441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C0F6-AB1D-6548-AD7F-A4BD69E342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126FA97E-CE42-2E42-93B1-141C26B20799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8013" y="1137694"/>
            <a:ext cx="10972800" cy="5077575"/>
          </a:xfrm>
          <a:prstGeom prst="rect">
            <a:avLst/>
          </a:prstGeo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B6BD4F-B4B7-3F4B-93E6-87837B318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2"/>
            <a:ext cx="10972800" cy="642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06F6B0-EC34-DF4D-918B-1A96C7118FA3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A3E5D22-F7E9-4639-BB16-1FBB3736DF77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4196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ontent_Short_Band: Vari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luetexture2.jpg">
            <a:extLst>
              <a:ext uri="{FF2B5EF4-FFF2-40B4-BE49-F238E27FC236}">
                <a16:creationId xmlns:a16="http://schemas.microsoft.com/office/drawing/2014/main" id="{BE1B4AA8-A81F-A941-9DE4-2944EA626B6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70"/>
            <a:ext cx="12188952" cy="644101"/>
          </a:xfrm>
          <a:prstGeom prst="rect">
            <a:avLst/>
          </a:prstGeom>
          <a:ln w="12700">
            <a:miter lim="400000"/>
          </a:ln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605D3A3-EF22-3846-98C4-7A281BA80FC0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078D3A8-C2A4-7547-9EAA-CECFBB131C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1"/>
            <a:ext cx="10972800" cy="622851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FE989B-354E-434B-8037-73E28FE92C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BEE6A9-E693-364D-8214-2C354E4CF88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8013" y="1046922"/>
            <a:ext cx="10972800" cy="530815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DF8FB6-C669-4F69-B0F3-5336FA2B59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5606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hort Ba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bluetexture2.jpg">
            <a:extLst>
              <a:ext uri="{FF2B5EF4-FFF2-40B4-BE49-F238E27FC236}">
                <a16:creationId xmlns:a16="http://schemas.microsoft.com/office/drawing/2014/main" id="{09C16596-3137-C148-89AA-598A3EBA6A4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370"/>
            <a:ext cx="12188952" cy="644101"/>
          </a:xfrm>
          <a:prstGeom prst="rect">
            <a:avLst/>
          </a:prstGeom>
          <a:ln w="12700">
            <a:miter lim="400000"/>
          </a:ln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F4AC0F6-AB1D-6548-AD7F-A4BD69E342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C7B6BD4F-B4B7-3F4B-93E6-87837B318F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2"/>
            <a:ext cx="10972800" cy="64273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C06F6B0-EC34-DF4D-918B-1A96C7118FA3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535930A-F85A-4D5F-A762-B5E7912D05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454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: Vari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78D3A8-C2A4-7547-9EAA-CECFBB131C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0FE989B-354E-434B-8037-73E28FE92C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ABEE6A9-E693-364D-8214-2C354E4CF88D}"/>
              </a:ext>
            </a:extLst>
          </p:cNvPr>
          <p:cNvSpPr>
            <a:spLocks noGrp="1"/>
          </p:cNvSpPr>
          <p:nvPr>
            <p:ph sz="quarter" idx="11"/>
          </p:nvPr>
        </p:nvSpPr>
        <p:spPr>
          <a:xfrm>
            <a:off x="608013" y="1508759"/>
            <a:ext cx="10972800" cy="484632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1620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ECCCD-DFCC-244C-9529-FB6BD5139B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536727-F889-4743-8221-1808235F5A9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03716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bluetexture2.jpg">
            <a:extLst>
              <a:ext uri="{FF2B5EF4-FFF2-40B4-BE49-F238E27FC236}">
                <a16:creationId xmlns:a16="http://schemas.microsoft.com/office/drawing/2014/main" id="{106687FD-D829-9043-9D73-BB1934CDEDD5}"/>
              </a:ext>
            </a:extLst>
          </p:cNvPr>
          <p:cNvPicPr>
            <a:picLocks noChangeAspect="1"/>
          </p:cNvPicPr>
          <p:nvPr userDrawn="1"/>
        </p:nvPicPr>
        <p:blipFill>
          <a:blip r:embed="rId30"/>
          <a:stretch>
            <a:fillRect/>
          </a:stretch>
        </p:blipFill>
        <p:spPr>
          <a:xfrm>
            <a:off x="0" y="-1369"/>
            <a:ext cx="12188952" cy="1237178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lide Number Placeholder 9"/>
          <p:cNvSpPr>
            <a:spLocks noGrp="1"/>
          </p:cNvSpPr>
          <p:nvPr>
            <p:ph type="sldNum" sz="quarter" idx="4"/>
          </p:nvPr>
        </p:nvSpPr>
        <p:spPr>
          <a:xfrm>
            <a:off x="5775077" y="6480682"/>
            <a:ext cx="63867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/>
                </a:solidFill>
                <a:latin typeface="Source Sans Pro" panose="020B0503030403020204" pitchFamily="34" charset="0"/>
                <a:ea typeface="Source Sans Pro" panose="020B0503030403020204" pitchFamily="34" charset="0"/>
                <a:cs typeface="Calibri"/>
              </a:defRPr>
            </a:lvl1pPr>
          </a:lstStyle>
          <a:p>
            <a:fld id="{F3027E8A-8089-874A-B94B-79D229332FD1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037100-95A1-6945-AAB2-80D8E0992A0A}"/>
              </a:ext>
            </a:extLst>
          </p:cNvPr>
          <p:cNvSpPr txBox="1"/>
          <p:nvPr userDrawn="1"/>
        </p:nvSpPr>
        <p:spPr>
          <a:xfrm>
            <a:off x="0" y="6485672"/>
            <a:ext cx="1970314" cy="365760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25400" tIns="25400" rIns="25400" bIns="25400" numCol="1" spcCol="38100" rtlCol="0" anchor="ctr">
            <a:noAutofit/>
          </a:bodyPr>
          <a:lstStyle/>
          <a:p>
            <a:pPr marL="0" marR="0" indent="0" algn="ctr" defTabSz="41275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FillTx/>
                <a:latin typeface="Source Serif"/>
                <a:ea typeface="Helvetica Neue"/>
                <a:cs typeface="Helvetica Neue"/>
                <a:sym typeface="Helvetica Neue"/>
              </a:rPr>
              <a:t>Commercial in Confidence </a:t>
            </a:r>
          </a:p>
        </p:txBody>
      </p:sp>
      <p:sp>
        <p:nvSpPr>
          <p:cNvPr id="13" name="Title Placeholder 12">
            <a:extLst>
              <a:ext uri="{FF2B5EF4-FFF2-40B4-BE49-F238E27FC236}">
                <a16:creationId xmlns:a16="http://schemas.microsoft.com/office/drawing/2014/main" id="{A1E15B5B-DEDC-FA47-B2F2-1A8E68346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8013" y="1"/>
            <a:ext cx="10972800" cy="123444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F655EF7C-F518-B341-8365-85A636866C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3504" y="1508760"/>
            <a:ext cx="10972800" cy="47548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97B4805-D104-4C17-9DE9-FC8B931C7AE6}"/>
              </a:ext>
            </a:extLst>
          </p:cNvPr>
          <p:cNvPicPr>
            <a:picLocks noChangeAspect="1"/>
          </p:cNvPicPr>
          <p:nvPr userDrawn="1"/>
        </p:nvPicPr>
        <p:blipFill>
          <a:blip r:embed="rId3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06546" y="6536591"/>
            <a:ext cx="1132408" cy="19797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80" r:id="rId2"/>
    <p:sldLayoutId id="2147483683" r:id="rId3"/>
    <p:sldLayoutId id="2147483699" r:id="rId4"/>
    <p:sldLayoutId id="2147483708" r:id="rId5"/>
    <p:sldLayoutId id="2147483700" r:id="rId6"/>
    <p:sldLayoutId id="2147483701" r:id="rId7"/>
    <p:sldLayoutId id="2147483682" r:id="rId8"/>
    <p:sldLayoutId id="2147483684" r:id="rId9"/>
    <p:sldLayoutId id="2147483685" r:id="rId10"/>
    <p:sldLayoutId id="2147483686" r:id="rId11"/>
    <p:sldLayoutId id="2147483698" r:id="rId12"/>
    <p:sldLayoutId id="2147483687" r:id="rId13"/>
    <p:sldLayoutId id="2147483702" r:id="rId14"/>
    <p:sldLayoutId id="2147483688" r:id="rId15"/>
    <p:sldLayoutId id="2147483709" r:id="rId16"/>
    <p:sldLayoutId id="2147483711" r:id="rId17"/>
    <p:sldLayoutId id="2147483712" r:id="rId18"/>
    <p:sldLayoutId id="2147483713" r:id="rId19"/>
    <p:sldLayoutId id="2147483714" r:id="rId20"/>
    <p:sldLayoutId id="2147483715" r:id="rId21"/>
    <p:sldLayoutId id="2147483716" r:id="rId22"/>
    <p:sldLayoutId id="2147483692" r:id="rId23"/>
    <p:sldLayoutId id="2147483693" r:id="rId24"/>
    <p:sldLayoutId id="2147483694" r:id="rId25"/>
    <p:sldLayoutId id="2147483695" r:id="rId26"/>
    <p:sldLayoutId id="2147483696" r:id="rId27"/>
    <p:sldLayoutId id="2147483690" r:id="rId28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300" b="0" i="0" kern="1200">
          <a:solidFill>
            <a:schemeClr val="bg1"/>
          </a:solidFill>
          <a:latin typeface="Source Sans Pro" panose="020B0503030403020204" pitchFamily="34" charset="0"/>
          <a:ea typeface="Source Sans Pro" panose="020B0503030403020204" pitchFamily="34" charset="0"/>
          <a:cs typeface="Calibri Light"/>
        </a:defRPr>
      </a:lvl1pPr>
    </p:titleStyle>
    <p:bodyStyle>
      <a:lvl1pPr marL="457200" indent="-457200" algn="l" defTabSz="457200" rtl="0" eaLnBrk="1" latinLnBrk="0" hangingPunct="1">
        <a:spcBef>
          <a:spcPts val="1320"/>
        </a:spcBef>
        <a:buFont typeface="Arial" panose="020B0604020202020204" pitchFamily="34" charset="0"/>
        <a:buChar char="•"/>
        <a:tabLst/>
        <a:defRPr sz="3000" b="0" i="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Calibri Light"/>
        </a:defRPr>
      </a:lvl1pPr>
      <a:lvl2pPr marL="746125" indent="-457200" algn="l" defTabSz="457200" rtl="0" eaLnBrk="1" latinLnBrk="0" hangingPunct="1">
        <a:spcBef>
          <a:spcPts val="1320"/>
        </a:spcBef>
        <a:buFont typeface="Arial" panose="020B0604020202020204" pitchFamily="34" charset="0"/>
        <a:buChar char="•"/>
        <a:tabLst/>
        <a:defRPr sz="28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2pPr>
      <a:lvl3pPr marL="922337" indent="-342900" algn="l" defTabSz="457200" rtl="0" eaLnBrk="1" latinLnBrk="0" hangingPunct="1">
        <a:spcBef>
          <a:spcPts val="132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3pPr>
      <a:lvl4pPr marL="1200150" indent="-342900" algn="l" defTabSz="457200" rtl="0" eaLnBrk="1" latinLnBrk="0" hangingPunct="1">
        <a:spcBef>
          <a:spcPts val="132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4pPr>
      <a:lvl5pPr marL="1490662" indent="-342900" algn="l" defTabSz="457200" rtl="0" eaLnBrk="1" latinLnBrk="0" hangingPunct="1">
        <a:spcBef>
          <a:spcPts val="1320"/>
        </a:spcBef>
        <a:buFont typeface="Arial" panose="020B0604020202020204" pitchFamily="34" charset="0"/>
        <a:buChar char="•"/>
        <a:tabLst/>
        <a:defRPr sz="2400" kern="1200">
          <a:solidFill>
            <a:schemeClr val="tx1"/>
          </a:solidFill>
          <a:latin typeface="Source Sans Pro" panose="020B0503030403020204" pitchFamily="34" charset="0"/>
          <a:ea typeface="Source Sans Pro" panose="020B0503030403020204" pitchFamily="34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3E709AC8-0A9F-E447-A082-94B21C34A6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Impact Assessment</a:t>
            </a: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AE97F1C8-98A5-E548-8B3A-FFD60F6833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815136" y="3238495"/>
            <a:ext cx="6833535" cy="1964684"/>
          </a:xfrm>
        </p:spPr>
        <p:txBody>
          <a:bodyPr>
            <a:normAutofit/>
          </a:bodyPr>
          <a:lstStyle/>
          <a:p>
            <a:pPr algn="l"/>
            <a:r>
              <a:rPr lang="en-US" sz="2000" dirty="0"/>
              <a:t>Process Automation Name:</a:t>
            </a:r>
          </a:p>
          <a:p>
            <a:pPr algn="l"/>
            <a:r>
              <a:rPr lang="en-US" sz="2000" dirty="0"/>
              <a:t>Date:</a:t>
            </a:r>
          </a:p>
        </p:txBody>
      </p:sp>
    </p:spTree>
    <p:extLst>
      <p:ext uri="{BB962C8B-B14F-4D97-AF65-F5344CB8AC3E}">
        <p14:creationId xmlns:p14="http://schemas.microsoft.com/office/powerpoint/2010/main" val="29055601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837AF8-6843-FE46-B907-256C8B7D9A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2</a:t>
            </a:fld>
            <a:endParaRPr lang="en-US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A5613C8-9EDE-494F-940E-E5CD871B82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04539617"/>
              </p:ext>
            </p:extLst>
          </p:nvPr>
        </p:nvGraphicFramePr>
        <p:xfrm>
          <a:off x="519401" y="593713"/>
          <a:ext cx="9192769" cy="195832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26118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9315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8488">
                <a:tc>
                  <a:txBody>
                    <a:bodyPr/>
                    <a:lstStyle/>
                    <a:p>
                      <a:r>
                        <a:rPr lang="en-GB" sz="1000" b="1" dirty="0"/>
                        <a:t>Process Automation</a:t>
                      </a:r>
                      <a:r>
                        <a:rPr lang="en-GB" sz="1000" b="1" baseline="0" dirty="0"/>
                        <a:t> Name </a:t>
                      </a:r>
                      <a:endParaRPr lang="en-GB" sz="1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105">
                <a:tc>
                  <a:txBody>
                    <a:bodyPr/>
                    <a:lstStyle/>
                    <a:p>
                      <a:r>
                        <a:rPr lang="en-GB" sz="1000" b="1" dirty="0"/>
                        <a:t>Executive Sponsor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4093">
                <a:tc>
                  <a:txBody>
                    <a:bodyPr/>
                    <a:lstStyle/>
                    <a:p>
                      <a:r>
                        <a:rPr lang="en-GB" sz="1000" b="1" dirty="0"/>
                        <a:t>Process Analyst/Business Analyst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4093">
                <a:tc>
                  <a:txBody>
                    <a:bodyPr/>
                    <a:lstStyle/>
                    <a:p>
                      <a:r>
                        <a:rPr lang="en-GB" sz="1000" b="1" dirty="0"/>
                        <a:t>Process Automation</a:t>
                      </a:r>
                      <a:r>
                        <a:rPr lang="en-GB" sz="1000" b="1" baseline="0" dirty="0"/>
                        <a:t> Reference </a:t>
                      </a:r>
                      <a:endParaRPr lang="en-GB" sz="1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157">
                <a:tc>
                  <a:txBody>
                    <a:bodyPr/>
                    <a:lstStyle/>
                    <a:p>
                      <a:pPr marL="0" marR="0" indent="0" algn="l" defTabSz="1219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b="1" dirty="0"/>
                        <a:t>Impacted Areas</a:t>
                      </a:r>
                    </a:p>
                    <a:p>
                      <a:endParaRPr lang="en-GB" sz="1000" b="1" dirty="0"/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4157">
                <a:tc>
                  <a:txBody>
                    <a:bodyPr/>
                    <a:lstStyle/>
                    <a:p>
                      <a:r>
                        <a:rPr lang="en-GB" sz="1000" b="1" dirty="0"/>
                        <a:t>Type of Automation</a:t>
                      </a:r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87614894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FDB5578-19A9-455B-A72D-4D2A701C1B6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5525175"/>
              </p:ext>
            </p:extLst>
          </p:nvPr>
        </p:nvGraphicFramePr>
        <p:xfrm>
          <a:off x="519400" y="2862622"/>
          <a:ext cx="9190525" cy="114611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9190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0056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Description/Summary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02277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C1AC7545-61DE-429C-9508-EA485B5EC1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6738729"/>
              </p:ext>
            </p:extLst>
          </p:nvPr>
        </p:nvGraphicFramePr>
        <p:xfrm>
          <a:off x="519400" y="4008739"/>
          <a:ext cx="9192769" cy="21945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52726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6655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31433">
                <a:tc>
                  <a:txBody>
                    <a:bodyPr/>
                    <a:lstStyle/>
                    <a:p>
                      <a:r>
                        <a:rPr lang="en-GB" sz="1000" b="1" dirty="0"/>
                        <a:t>Impacts 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  <a:p>
                      <a:endParaRPr lang="en-GB" sz="1000" dirty="0"/>
                    </a:p>
                    <a:p>
                      <a:endParaRPr lang="en-GB" sz="10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1433">
                <a:tc>
                  <a:txBody>
                    <a:bodyPr/>
                    <a:lstStyle/>
                    <a:p>
                      <a:r>
                        <a:rPr lang="en-GB" sz="1000" b="1" dirty="0"/>
                        <a:t>Considerations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  <a:p>
                      <a:endParaRPr lang="en-GB" sz="1000" dirty="0"/>
                    </a:p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1433">
                <a:tc>
                  <a:txBody>
                    <a:bodyPr/>
                    <a:lstStyle/>
                    <a:p>
                      <a:r>
                        <a:rPr lang="en-GB" sz="1000" b="1" dirty="0"/>
                        <a:t>Risks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  <a:p>
                      <a:endParaRPr lang="en-GB" sz="1000" dirty="0"/>
                    </a:p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1433">
                <a:tc>
                  <a:txBody>
                    <a:bodyPr/>
                    <a:lstStyle/>
                    <a:p>
                      <a:r>
                        <a:rPr lang="en-GB" sz="1000" b="1" dirty="0"/>
                        <a:t>Dependencies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  <a:p>
                      <a:endParaRPr lang="en-GB" sz="1000" dirty="0"/>
                    </a:p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0D8C29A-E15B-4C67-A23B-AF80E5C7F876}"/>
              </a:ext>
            </a:extLst>
          </p:cNvPr>
          <p:cNvSpPr txBox="1"/>
          <p:nvPr/>
        </p:nvSpPr>
        <p:spPr>
          <a:xfrm>
            <a:off x="413143" y="132048"/>
            <a:ext cx="5424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20"/>
              </a:spcBef>
            </a:pPr>
            <a:r>
              <a:rPr lang="en-US" sz="2400" dirty="0">
                <a:solidFill>
                  <a:srgbClr val="0F4B8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Impact Assessment</a:t>
            </a:r>
            <a:endParaRPr lang="en-GB" sz="2400" dirty="0">
              <a:solidFill>
                <a:srgbClr val="0F4B8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2822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7837AF8-6843-FE46-B907-256C8B7D9A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3</a:t>
            </a:fld>
            <a:endParaRPr lang="en-US" dirty="0"/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779DBADA-7FAB-4B57-ADB1-BBAFC6C194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9235196"/>
              </p:ext>
            </p:extLst>
          </p:nvPr>
        </p:nvGraphicFramePr>
        <p:xfrm>
          <a:off x="579107" y="927027"/>
          <a:ext cx="3341523" cy="229231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965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938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511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01029"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Benefit</a:t>
                      </a:r>
                    </a:p>
                  </a:txBody>
                  <a:tcP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Value</a:t>
                      </a: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Rating Score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39">
                <a:tc>
                  <a:txBody>
                    <a:bodyPr/>
                    <a:lstStyle/>
                    <a:p>
                      <a:r>
                        <a:rPr lang="en-GB" sz="1000" b="1" dirty="0"/>
                        <a:t>Cost Savings/ Hours Back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239">
                <a:tc>
                  <a:txBody>
                    <a:bodyPr/>
                    <a:lstStyle/>
                    <a:p>
                      <a:r>
                        <a:rPr lang="en-GB" sz="1000" b="1" dirty="0"/>
                        <a:t>Revenue Generation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239">
                <a:tc>
                  <a:txBody>
                    <a:bodyPr/>
                    <a:lstStyle/>
                    <a:p>
                      <a:r>
                        <a:rPr lang="en-GB" sz="1000" b="1" dirty="0"/>
                        <a:t>Risk Reduction/ Mitigation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029">
                <a:tc>
                  <a:txBody>
                    <a:bodyPr/>
                    <a:lstStyle/>
                    <a:p>
                      <a:r>
                        <a:rPr lang="en-GB" sz="1000" b="1" dirty="0"/>
                        <a:t>Process Complexity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321">
                <a:tc>
                  <a:txBody>
                    <a:bodyPr/>
                    <a:lstStyle/>
                    <a:p>
                      <a:r>
                        <a:rPr lang="en-GB" sz="1000" b="1" dirty="0"/>
                        <a:t>Process Run Expectancy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E0B64CC8-AACE-4FF5-9E36-78C873130B9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8577235"/>
              </p:ext>
            </p:extLst>
          </p:nvPr>
        </p:nvGraphicFramePr>
        <p:xfrm>
          <a:off x="4586455" y="927027"/>
          <a:ext cx="6249589" cy="2134094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97199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3825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4379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9555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06478">
                <a:tc gridSpan="4"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RATING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 sz="1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6478">
                <a:tc>
                  <a:txBody>
                    <a:bodyPr/>
                    <a:lstStyle/>
                    <a:p>
                      <a:endParaRPr lang="en-GB" sz="1000" dirty="0"/>
                    </a:p>
                  </a:txBody>
                  <a:tcPr>
                    <a:solidFill>
                      <a:schemeClr val="tx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06478">
                <a:tc>
                  <a:txBody>
                    <a:bodyPr/>
                    <a:lstStyle/>
                    <a:p>
                      <a:r>
                        <a:rPr lang="en-GB" sz="1000" b="1" dirty="0"/>
                        <a:t>Cost Savings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10+ FTE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2-9 FTE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Up to 2</a:t>
                      </a:r>
                      <a:r>
                        <a:rPr lang="en-GB" sz="1000" b="1" baseline="0" dirty="0"/>
                        <a:t> FTE</a:t>
                      </a:r>
                      <a:endParaRPr lang="en-GB" sz="1000" b="1" dirty="0"/>
                    </a:p>
                  </a:txBody>
                  <a:tcPr>
                    <a:solidFill>
                      <a:srgbClr val="92BE0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5527">
                <a:tc>
                  <a:txBody>
                    <a:bodyPr/>
                    <a:lstStyle/>
                    <a:p>
                      <a:r>
                        <a:rPr lang="en-GB" sz="1000" b="1" dirty="0"/>
                        <a:t>Hours back to Business (monthly)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&gt;= 1001</a:t>
                      </a:r>
                      <a:r>
                        <a:rPr lang="en-GB" sz="1000" b="1" baseline="0" dirty="0"/>
                        <a:t> hrs</a:t>
                      </a:r>
                      <a:endParaRPr lang="en-GB" sz="1000" b="1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301-1000 hrs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&lt;</a:t>
                      </a:r>
                      <a:r>
                        <a:rPr lang="en-GB" sz="1000" b="1" baseline="0" dirty="0"/>
                        <a:t>= 300 hrs</a:t>
                      </a:r>
                      <a:endParaRPr lang="en-GB" sz="1000" b="1" dirty="0"/>
                    </a:p>
                  </a:txBody>
                  <a:tcPr>
                    <a:solidFill>
                      <a:srgbClr val="92BE0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06478">
                <a:tc>
                  <a:txBody>
                    <a:bodyPr/>
                    <a:lstStyle/>
                    <a:p>
                      <a:r>
                        <a:rPr lang="en-GB" sz="1000" b="1" dirty="0"/>
                        <a:t>Revenue Generation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&gt;= £75000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£30,000-£74,999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Up to £30,000</a:t>
                      </a:r>
                    </a:p>
                  </a:txBody>
                  <a:tcPr>
                    <a:solidFill>
                      <a:srgbClr val="92BE0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06478">
                <a:tc>
                  <a:txBody>
                    <a:bodyPr/>
                    <a:lstStyle/>
                    <a:p>
                      <a:r>
                        <a:rPr lang="en-GB" sz="1000" b="1" dirty="0"/>
                        <a:t>Risk Reduction/Mitigation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&gt; 3 risks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2 – 3 risks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0-1 risks</a:t>
                      </a:r>
                    </a:p>
                  </a:txBody>
                  <a:tcPr>
                    <a:solidFill>
                      <a:srgbClr val="92BE0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06478">
                <a:tc>
                  <a:txBody>
                    <a:bodyPr/>
                    <a:lstStyle/>
                    <a:p>
                      <a:r>
                        <a:rPr lang="en-GB" sz="1000" b="1" dirty="0"/>
                        <a:t>Process Complexity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HIGH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MEDIUM</a:t>
                      </a:r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LOW</a:t>
                      </a:r>
                    </a:p>
                  </a:txBody>
                  <a:tcPr>
                    <a:solidFill>
                      <a:srgbClr val="92BE0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5527">
                <a:tc>
                  <a:txBody>
                    <a:bodyPr/>
                    <a:lstStyle/>
                    <a:p>
                      <a:r>
                        <a:rPr lang="en-GB" sz="1000" b="1" dirty="0"/>
                        <a:t>Process Run</a:t>
                      </a:r>
                      <a:r>
                        <a:rPr lang="en-GB" sz="1000" b="1" baseline="0" dirty="0"/>
                        <a:t> Expectancy</a:t>
                      </a:r>
                      <a:endParaRPr lang="en-GB" sz="10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24+ Months 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12</a:t>
                      </a:r>
                      <a:r>
                        <a:rPr lang="en-GB" sz="1000" b="1" baseline="0" dirty="0"/>
                        <a:t> – 24 Months</a:t>
                      </a:r>
                      <a:endParaRPr lang="en-GB" sz="1000" b="1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000" b="1" dirty="0"/>
                        <a:t>12</a:t>
                      </a:r>
                      <a:r>
                        <a:rPr lang="en-GB" sz="1000" b="1" baseline="0" dirty="0"/>
                        <a:t> Months or Less </a:t>
                      </a:r>
                      <a:endParaRPr lang="en-GB" sz="1000" b="1" dirty="0"/>
                    </a:p>
                  </a:txBody>
                  <a:tcPr>
                    <a:solidFill>
                      <a:srgbClr val="92BE0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E0D8C29A-E15B-4C67-A23B-AF80E5C7F876}"/>
              </a:ext>
            </a:extLst>
          </p:cNvPr>
          <p:cNvSpPr txBox="1"/>
          <p:nvPr/>
        </p:nvSpPr>
        <p:spPr>
          <a:xfrm>
            <a:off x="510797" y="314865"/>
            <a:ext cx="5424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320"/>
              </a:spcBef>
            </a:pPr>
            <a:r>
              <a:rPr lang="en-US" sz="2400" dirty="0">
                <a:solidFill>
                  <a:srgbClr val="0F4B8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Impact Process Assessment</a:t>
            </a:r>
            <a:endParaRPr lang="en-GB" sz="2400" dirty="0">
              <a:solidFill>
                <a:srgbClr val="0F4B8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1E203B-F4C5-462D-A759-7D8FF2B7E243}"/>
              </a:ext>
            </a:extLst>
          </p:cNvPr>
          <p:cNvSpPr txBox="1"/>
          <p:nvPr/>
        </p:nvSpPr>
        <p:spPr>
          <a:xfrm>
            <a:off x="579107" y="3733875"/>
            <a:ext cx="106488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Bef>
                <a:spcPts val="1320"/>
              </a:spcBef>
            </a:pPr>
            <a:r>
              <a:rPr lang="en-GB" sz="2400" dirty="0">
                <a:solidFill>
                  <a:srgbClr val="0F4B8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*The values in the Rating table </a:t>
            </a:r>
            <a:r>
              <a:rPr lang="en-GB" sz="2400">
                <a:solidFill>
                  <a:srgbClr val="0F4B8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are examples and can </a:t>
            </a:r>
            <a:r>
              <a:rPr lang="en-GB" sz="2400" dirty="0">
                <a:solidFill>
                  <a:srgbClr val="0F4B8F"/>
                </a:solidFill>
                <a:latin typeface="Source Sans Pro" panose="020B0503030403020204" pitchFamily="34" charset="0"/>
                <a:ea typeface="Source Sans Pro" panose="020B0503030403020204" pitchFamily="34" charset="0"/>
              </a:rPr>
              <a:t>be adjusted to suit your specific requirements</a:t>
            </a:r>
            <a:endParaRPr lang="en-US" sz="2400" dirty="0">
              <a:solidFill>
                <a:srgbClr val="0F4B8F"/>
              </a:solidFill>
              <a:latin typeface="Source Sans Pro" panose="020B0503030403020204" pitchFamily="34" charset="0"/>
              <a:ea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03910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006E8483-CA6C-114A-B0CA-1EB4A51A88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3027E8A-8089-874A-B94B-79D229332FD1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7358918"/>
      </p:ext>
    </p:extLst>
  </p:cSld>
  <p:clrMapOvr>
    <a:masterClrMapping/>
  </p:clrMapOvr>
</p:sld>
</file>

<file path=ppt/theme/theme1.xml><?xml version="1.0" encoding="utf-8"?>
<a:theme xmlns:a="http://schemas.openxmlformats.org/drawingml/2006/main" name="PowerPoint Master wTrademark_New_eLearning_Graphics">
  <a:themeElements>
    <a:clrScheme name="BP-Colors-New">
      <a:dk1>
        <a:srgbClr val="0F4B8F"/>
      </a:dk1>
      <a:lt1>
        <a:srgbClr val="FFFFFF"/>
      </a:lt1>
      <a:dk2>
        <a:srgbClr val="0F7DC2"/>
      </a:dk2>
      <a:lt2>
        <a:srgbClr val="D5E3EF"/>
      </a:lt2>
      <a:accent1>
        <a:srgbClr val="2BADE3"/>
      </a:accent1>
      <a:accent2>
        <a:srgbClr val="F15F43"/>
      </a:accent2>
      <a:accent3>
        <a:srgbClr val="0F7DC2"/>
      </a:accent3>
      <a:accent4>
        <a:srgbClr val="0F4B8F"/>
      </a:accent4>
      <a:accent5>
        <a:srgbClr val="D5E3EF"/>
      </a:accent5>
      <a:accent6>
        <a:srgbClr val="B5442F"/>
      </a:accent6>
      <a:hlink>
        <a:srgbClr val="0F4B8F"/>
      </a:hlink>
      <a:folHlink>
        <a:srgbClr val="0F4B8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 w="12700">
          <a:noFill/>
        </a:ln>
        <a:effectLst/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spcBef>
            <a:spcPts val="1320"/>
          </a:spcBef>
          <a:defRPr sz="2400" dirty="0" err="1" smtClean="0">
            <a:solidFill>
              <a:schemeClr val="bg1"/>
            </a:solidFill>
            <a:latin typeface="Source Sans Pro" panose="020B0503030403020204" pitchFamily="34" charset="0"/>
            <a:ea typeface="Source Sans Pro" panose="020B0503030403020204" pitchFamily="34" charset="0"/>
          </a:defRPr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spcBef>
            <a:spcPts val="1320"/>
          </a:spcBef>
          <a:defRPr sz="2400" dirty="0">
            <a:solidFill>
              <a:srgbClr val="0F4B8F"/>
            </a:solidFill>
            <a:latin typeface="Source Sans Pro" panose="020B0503030403020204" pitchFamily="34" charset="0"/>
            <a:ea typeface="Source Sans Pro" panose="020B0503030403020204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P PPT Template 7_10_2019.potx" id="{ADCEE629-DD92-4DB7-91D5-DDE5CACFF56A}" vid="{F627D565-91BB-4D31-8DB1-7756A0F228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43CD092993DA8448A628E03E93285F0" ma:contentTypeVersion="8" ma:contentTypeDescription="Create a new document." ma:contentTypeScope="" ma:versionID="951c93199d5775887b620e64f45b53e3">
  <xsd:schema xmlns:xsd="http://www.w3.org/2001/XMLSchema" xmlns:xs="http://www.w3.org/2001/XMLSchema" xmlns:p="http://schemas.microsoft.com/office/2006/metadata/properties" xmlns:ns3="d3179968-e1bf-40a8-9957-42238ac46389" xmlns:ns4="bbee65f8-c243-43dc-b53a-d35ae3801d68" targetNamespace="http://schemas.microsoft.com/office/2006/metadata/properties" ma:root="true" ma:fieldsID="e20666b18f068de0ea3a3978e8846289" ns3:_="" ns4:_="">
    <xsd:import namespace="d3179968-e1bf-40a8-9957-42238ac46389"/>
    <xsd:import namespace="bbee65f8-c243-43dc-b53a-d35ae3801d6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DateTaken" minOccurs="0"/>
                <xsd:element ref="ns4:SharedWithUsers" minOccurs="0"/>
                <xsd:element ref="ns4:SharedWithDetails" minOccurs="0"/>
                <xsd:element ref="ns4:SharingHintHash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179968-e1bf-40a8-9957-42238ac4638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bee65f8-c243-43dc-b53a-d35ae3801d68" elementFormDefault="qualified">
    <xsd:import namespace="http://schemas.microsoft.com/office/2006/documentManagement/types"/>
    <xsd:import namespace="http://schemas.microsoft.com/office/infopath/2007/PartnerControls"/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4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5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B91A0A8-1C2F-4A23-9119-5AA30B9F2771}">
  <ds:schemaRefs>
    <ds:schemaRef ds:uri="http://schemas.microsoft.com/office/2006/metadata/properties"/>
    <ds:schemaRef ds:uri="d3179968-e1bf-40a8-9957-42238ac46389"/>
    <ds:schemaRef ds:uri="http://purl.org/dc/terms/"/>
    <ds:schemaRef ds:uri="bbee65f8-c243-43dc-b53a-d35ae3801d68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0F4036E6-0484-48FC-A89B-91C0C181F2F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179968-e1bf-40a8-9957-42238ac46389"/>
    <ds:schemaRef ds:uri="bbee65f8-c243-43dc-b53a-d35ae3801d6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46DAB7DB-F330-44FA-A31F-7DCB2E58747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BP PPT Template 7_10_2019</Template>
  <TotalTime>3026</TotalTime>
  <Words>154</Words>
  <Application>Microsoft Office PowerPoint</Application>
  <PresentationFormat>Custom</PresentationFormat>
  <Paragraphs>60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Arial</vt:lpstr>
      <vt:lpstr>Calibri</vt:lpstr>
      <vt:lpstr>Source Sans Pro</vt:lpstr>
      <vt:lpstr>Source Serif</vt:lpstr>
      <vt:lpstr>Source Serif Pro</vt:lpstr>
      <vt:lpstr>PowerPoint Master wTrademark_New_eLearning_Graphics</vt:lpstr>
      <vt:lpstr>Impact Assessment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 Process Assessment</dc:title>
  <dc:creator>Binit Amin</dc:creator>
  <cp:lastModifiedBy>Emily Bristow</cp:lastModifiedBy>
  <cp:revision>6</cp:revision>
  <cp:lastPrinted>2018-09-10T13:57:49Z</cp:lastPrinted>
  <dcterms:created xsi:type="dcterms:W3CDTF">2019-08-09T07:50:12Z</dcterms:created>
  <dcterms:modified xsi:type="dcterms:W3CDTF">2020-05-20T13:41:45Z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0x010100B43CD092993DA8448A628E03E93285F0</vt:lpwstr>
  </property>
</Properties>
</file>